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5.xml" ContentType="application/inkml+xml"/>
  <Override PartName="/ppt/ink/ink26.xml" ContentType="application/inkml+xml"/>
  <Override PartName="/ppt/ink/ink12.xml" ContentType="application/inkml+xml"/>
  <Override PartName="/ppt/ink/ink8.xml" ContentType="application/inkml+xml"/>
  <Override PartName="/ppt/ink/ink10.xml" ContentType="application/inkml+xml"/>
  <Override PartName="/ppt/ink/ink9.xml" ContentType="application/inkml+xml"/>
  <Override PartName="/ppt/ink/ink11.xml" ContentType="application/inkml+xml"/>
  <Override PartName="/ppt/ink/ink24.xml" ContentType="application/inkml+xml"/>
  <Override PartName="/ppt/ink/ink13.xml" ContentType="application/inkml+xml"/>
  <Override PartName="/ppt/ink/ink14.xml" ContentType="application/inkml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notesMasterIdLst>
    <p:notesMasterId r:id="rId14"/>
  </p:notesMasterIdLst>
  <p:sldIdLst>
    <p:sldId id="256" r:id="rId4"/>
    <p:sldId id="257" r:id="rId5"/>
    <p:sldId id="265" r:id="rId6"/>
    <p:sldId id="258" r:id="rId7"/>
    <p:sldId id="263" r:id="rId8"/>
    <p:sldId id="262" r:id="rId9"/>
    <p:sldId id="264" r:id="rId10"/>
    <p:sldId id="259" r:id="rId11"/>
    <p:sldId id="266" r:id="rId12"/>
    <p:sldId id="261" r:id="rId13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inestone, Jeanne (ICRAF)" initials="FJ(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AAE0"/>
    <a:srgbClr val="0A4D51"/>
    <a:srgbClr val="D5E4A6"/>
    <a:srgbClr val="CCE500"/>
    <a:srgbClr val="00A88E"/>
    <a:srgbClr val="2AA9E0"/>
    <a:srgbClr val="0A4E52"/>
    <a:srgbClr val="12676A"/>
    <a:srgbClr val="1A7F64"/>
    <a:srgbClr val="1054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001"/>
    <p:restoredTop sz="95782"/>
  </p:normalViewPr>
  <p:slideViewPr>
    <p:cSldViewPr snapToGrid="0" snapToObjects="1">
      <p:cViewPr>
        <p:scale>
          <a:sx n="110" d="100"/>
          <a:sy n="110" d="100"/>
        </p:scale>
        <p:origin x="795" y="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0" d="100"/>
          <a:sy n="90" d="100"/>
        </p:scale>
        <p:origin x="3840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openxmlformats.org/officeDocument/2006/relationships/customXml" Target="../customXml/item3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6:57:53.712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2017.70093"/>
      <inkml:brushProperty name="anchorY" value="-1857.48621"/>
      <inkml:brushProperty name="scaleFactor" value="0.5"/>
    </inkml:brush>
  </inkml:definitions>
  <inkml:trace contextRef="#ctx0" brushRef="#br0">607 117 7816 0 0,'0'0'4441'0'0,"-2"0"-3953"0"0,-1-1 101 0 0,-2 1-51 0 0,-6 0 16 0 0,-3 1-648 0 0,-3 0 186 0 0,0 1-92 0 0,-1 1 840 0 0,2 0-240 0 0,-1 1 129 0 0,1 0-3 0 0,1 1-847 0 0,-1 1 242 0 0,1 0-121 0 0,-1 1 0 0 0,0 0 346 0 0,0 1-90 0 0,0 1 37 0 0,-1 0 23 0 0,1 2-371 0 0,-1 0 107 0 0,0 0-52 0 0,0 1 0 0 0,0 0 140 0 0,0-1-30 0 0,0 0 7 0 0,1 1 14 0 0,0 0-154 0 0,1 1 44 0 0,0 0-21 0 0,1 2 0 0 0,1 1 299 0 0,0 1-86 0 0,1 0 43 0 0,0 0 0 0 0,1 0-298 0 0,1-1 84 0 0,1 0-42 0 0,0 0 0 0 0,2 0 84 0 0,0-1-24 0 0,1 2 12 0 0,0 1 0 0 0,0 2-84 0 0,0 1 24 0 0,1 1-12 0 0,0 2 0 0 0,1 0 280 0 0,1 0-80 0 0,0 1 31 0 0,1 0 12 0 0,1 0-285 0 0,1 1 82 0 0,1-1-40 0 0,1 0 0 0 0,2-3 94 0 0,1 0-28 0 0,2-2 14 0 0,1-1 10 0 0,1-1-106 0 0,2-1 30 0 0,1-1-14 0 0,0 0 0 0 0,2-1 66 0 0,0 0-20 0 0,1 0 10 0 0,0-1 10 0 0,1 1-78 0 0,1-1 22 0 0,0 0-10 0 0,2 1 0 0 0,0 0 131 0 0,2 0-38 0 0,1 0 19 0 0,0 0 0 0 0,0-1-130 0 0,1 1 36 0 0,1-1-18 0 0,1-1 0 0 0,3 0 103 0 0,1-1-20 0 0,2 0 11 0 0,1-1 2 0 0,1-2-112 0 0,0 1 32 0 0,0-2-16 0 0,-1 0 0 0 0,-2-1 84 0 0,-1 0-24 0 0,-3 0 12 0 0,0 0 0 0 0,-1-1-84 0 0,-1 0 24 0 0,-1-1-12 0 0,-2-1 0 0 0,-1-1 103 0 0,-2-1-20 0 0,-1-2 11 0 0,-1 0 2 0 0,0-3-112 0 0,-1 0 32 0 0,0-3-16 0 0,2 0 0 0 0,0-3 187 0 0,2 0-54 0 0,1-2 27 0 0,0-1 0 0 0,0 0-186 0 0,0 0 52 0 0,-2 1-26 0 0,-1 1 0 0 0,-1 1 178 0 0,1-1-52 0 0,0 1 26 0 0,1-1 19 0 0,1 0-202 0 0,-1 0 59 0 0,3-2-28 0 0,1-1 0 0 0,0 0 75 0 0,-1 0-12 0 0,0 0 7 0 0,0 0 2 0 0,0 1-84 0 0,0-1 24 0 0,1 0-12 0 0,0 0 0 0 0,-1-1 112 0 0,0-1-32 0 0,-1-1 16 0 0,-2-1 10 0 0,0-1-125 0 0,-1-2 36 0 0,-3 1-17 0 0,-2 1 0 0 0,-3 1 75 0 0,-2 0-12 0 0,-2-1 7 0 0,-1 0 2 0 0,-3-2-84 0 0,-1-1 24 0 0,-3-4-12 0 0,-2-4 0 0 0,-1 0 47 0 0,-2 2-14 0 0,-1 0 7 0 0,0 1 10 0 0,-1 1-60 0 0,0 0 18 0 0,-1-1-8 0 0,1 0 0 0 0,-2 0-9 0 0,1-1 2 0 0,-1-1-1 0 0,-2-1 10 0 0,-1-1-4 0 0,-1-1 2 0 0,-2 1 0 0 0,-1 0 0 0 0,-2 2 178 0 0,-1 1-42 0 0,-1 3 22 0 0,0 1 2 0 0,1 2-186 0 0,1 2 52 0 0,0 1-26 0 0,2 1 0 0 0,-1 2 38 0 0,2 2-12 0 0,0 1 6 0 0,1 1 0 0 0,1 2-37 0 0,1 0 10 0 0,0 1-5 0 0,1 0 0 0 0,-1 0 0 0 0,1 1 0 0 0,-1 0 0 0 0,-2 0 0 0 0,0 2 0 0 0,-2 0 0 0 0,-1 2 0 0 0,0 3 0 0 0,-1 2-410 0 0,-1 2 116 0 0,-1 4-58 0 0,-3 2 0 0 0,-2 5 411 0 0,-3 2-118 0 0,-2 5 59 0 0,19-12-13567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6:58:14.761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9706.47168"/>
      <inkml:brushProperty name="anchorY" value="-4535.35938"/>
      <inkml:brushProperty name="scaleFactor" value="0.5"/>
    </inkml:brush>
  </inkml:definitions>
  <inkml:trace contextRef="#ctx0" brushRef="#br0">0 54 5832 0 0,'0'0'0'0'0,"7"-2"420"0"0,0 0-120 0 0,2-1 60 0 0,3 1 0 0 0,2-1-420 0 0,3 0 120 0 0,0 0-60 0 0,0 0 0 0 0,-2 1 326 0 0,-1 1-83 0 0,-2-1 34 0 0,-1 0 23 0 0,-2 0-352 0 0,0 0 102 0 0,-2-1-50 0 0,0 0 0 0 0,-1 0 140 0 0,0 0-31 0 0,0 0 18 0 0,-1 0 1 0 0,0 1-150 0 0,-1 1 44 0 0,0 1-22 0 0,0 0 0 0 0,-1 2-94 0 0,0 0 28 0 0,0 2-14 0 0,-2 1 9 0 0,0 0 82 0 0,0 1-23 0 0,-2 1 12 0 0,0-1 0 0 0,-1 1-1727 0 0,-2-1 494 0 0,1 0-238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6:58:15.348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0563.37012"/>
      <inkml:brushProperty name="anchorY" value="-5178.0127"/>
      <inkml:brushProperty name="scaleFactor" value="0.5"/>
    </inkml:brush>
  </inkml:definitions>
  <inkml:trace contextRef="#ctx0" brushRef="#br0">8 3 2512 0 0,'0'0'0'0'0,"1"2"672"0"0,0 1-336 0 0,-1 1 0 0 0,1-1-392 0 0,-1 1 112 0 0,-1 0-56 0 0,0 1 0 0 0,-1 1 373 0 0,0 3-115 0 0,-1 1 55 0 0,2 0-1 0 0,1 1-364 0 0,1-1 104 0 0,2 0-52 0 0,2-1 0 0 0,1-2 1120 0 0,1-1-302 0 0,2-2 137 0 0,2-1 26 0 0,0-1-1146 0 0,1-1 328 0 0,0 0-163 0 0,0-2 0 0 0,1 0 177 0 0,0 0-50 0 0,-1-1 25 0 0,0 1 9 0 0,-1 0-189 0 0,-1 1 55 0 0,0 0-27 0 0,-2 0 0 0 0,-2 1 606 0 0,-1-1-154 0 0,-2 1 63 0 0,-1-1 17 0 0,-1 0-621 0 0,-1 0 177 0 0,0 1 641 0 0,1-1-372 0 0,-1-1 14 0 0,1-1-434 0 0,1 0 125 0 0,0-1-62 0 0,0-1 0 0 0,1-1 214 0 0,0-1-51 0 0,-1-2 28 0 0,0 0 1 0 0,0-1-224 0 0,-2 0 64 0 0,-1 0-32 0 0,-1 0 0 0 0,-1 2-150 0 0,-1 0 53 0 0,0 1-24 0 0,-2 0 1 0 0,-2 1 140 0 0,-1 0-40 0 0,-1 1 20 0 0,-2 0 0 0 0,-1 2 158 0 0,0 0-35 0 0,-1 3 20 0 0,-1 1 1 0 0,0 1-168 0 0,-1 3 48 0 0,0 0-24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6:58:16.564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1232.91211"/>
      <inkml:brushProperty name="anchorY" value="-5834.23779"/>
      <inkml:brushProperty name="scaleFactor" value="0.5"/>
    </inkml:brush>
  </inkml:definitions>
  <inkml:trace contextRef="#ctx0" brushRef="#br0">0 143 4312 0 0,'0'0'0'0'0,"5"0"1225"0"0,-2-1-610 0 0,3-1 1 0 0,1-2-719 0 0,1-3 206 0 0,1-2-103 0 0,0 0 0 0 0,0 0 373 0 0,-1 0-97 0 0,0 1 41 0 0,-1 1 14 0 0,1 0-387 0 0,-1 1 111 0 0,1 1-55 0 0,0 1 0 0 0,1 0 308 0 0,1 0-88 0 0,-1 0 44 0 0,2 1 0 0 0,0-1-308 0 0,0 0 88 0 0,1 0-44 0 0,0 0 0 0 0,0 0 93 0 0,-1 0-17 0 0,0 0 11 0 0,-1 0 1 0 0,0 1-103 0 0,-1 1 30 0 0,-1 0-15 0 0,-1 1 0 0 0,-1 0 345 0 0,-1 1-98 0 0,-2 1 58 0 0,0 0-12 0 0,-1 0-341 0 0,-1-1 98 0 0,0 1-50 0 0,0 0 0 0 0,1-1-75 0 0,-1 0 22 0 0,0 0-11 0 0,0 0 0 0 0,0 0 74 0 0,-1-1-20 0 0,0 1 10 0 0,0 1 0 0 0,0-1 9 0 0,1 1-2 0 0,-1-1 1 0 0,0 0 9 0 0,0 1-21 0 0,0-1 7 0 0,-1 2-3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6:58:18.680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2168.43262"/>
      <inkml:brushProperty name="anchorY" value="-6337.15918"/>
      <inkml:brushProperty name="scaleFactor" value="0.5"/>
    </inkml:brush>
  </inkml:definitions>
  <inkml:trace contextRef="#ctx0" brushRef="#br0">185 52 1336 0 0,'0'0'1016'0'0,"-1"-3"-1059"0"0,-1 0 86 0 0,0 0 106 0 0,-1 0-33 0 0,-1 1 10 0 0,1 0 12 0 0,-1 2-162 0 0,0 0 47 0 0,0 2-23 0 0,-2 0 0 0 0,-1 2 121 0 0,-2 1-34 0 0,0 1 17 0 0,-1-1 0 0 0,0 0-121 0 0,1 0 34 0 0,-1-1-17 0 0,0 1 0 0 0,0 2 373 0 0,0 0-106 0 0,0 1 62 0 0,0 2-11 0 0,1 0-370 0 0,2 2 105 0 0,0-1-53 0 0,2 1 0 0 0,1-1 364 0 0,1 0-95 0 0,1-1 50 0 0,1-1 1 0 0,2-1-374 0 0,0-1 108 0 0,1-2-54 0 0,2 0 0 0 0,0 0 541 0 0,3 0-164 0 0,3 2 613 0 0,2 0-1218 0 0,2 0 380 0 0,1 0-152 0 0,-2 1 0 0 0,0-2 252 0 0,-2 1-63 0 0,0 0 43 0 0,-1-1-11 0 0,0 0-257 0 0,0 0 74 0 0,1-1-38 0 0,-1-1 0 0 0,1 0 382 0 0,-1-2-99 0 0,0 0 52 0 0,0-2 1 0 0,0 0-392 0 0,-1-2 112 0 0,1-1-56 0 0,0 0 0 0 0,0-1 261 0 0,0-1-65 0 0,1 0 25 0 0,-1-1 14 0 0,1 0-275 0 0,0-1 79 0 0,-1 0-39 0 0,0 0 0 0 0,-1-1 578 0 0,0 1-164 0 0,-2-1 91 0 0,-1 0-12 0 0,0 0-574 0 0,-2 0 164 0 0,0 1-83 0 0,-1-1 0 0 0,0-1 252 0 0,-1-1-72 0 0,-1-1 36 0 0,0 0 9 0 0,-1-1-264 0 0,-1-1 77 0 0,0 0-38 0 0,-1 2 0 0 0,0 0 261 0 0,-1 1-74 0 0,-1 1 46 0 0,1 1-12 0 0,-2 2-257 0 0,0 0 74 0 0,-1 1-38 0 0,0 0 0 0 0,-2 1 84 0 0,1-1-24 0 0,-2 1 12 0 0,1-1 0 0 0,-2-1-84 0 0,1 1 24 0 0,-1-1-12 0 0,0 1 0 0 0,1 0 74 0 0,-1 1-11 0 0,1 2 8 0 0,-1 0 1 0 0,1 0-84 0 0,-1 2 24 0 0,0 0-12 0 0,0 2 0 0 0,1 0 18 0 0,1 2 5 0 0,-1 1-10 0 0,0 1 14 0 0,0-1-32 0 0,-1 1 9 0 0,1 0-4 0 0,-1-1 0 0 0,1 0-19 0 0,1 0 6 0 0,0 0-3 0 0,0 0 0 0 0,0 1 18 0 0,0 0-4 0 0,1 0 2 0 0,-1 2 0 0 0,2 0-28 0 0,-1 1 8 0 0,2 2-4 0 0,0 0 0 0 0,2 1 28 0 0,0 2-8 0 0,2-1 4 0 0,0 0 0 0 0,1-1 9 0 0,1-1 7 0 0,1-2-1 0 0,0 0 1 0 0,1-2-19 0 0,0 1 6 0 0,1-2-3 0 0,1 0 0 0 0,0 0 46 0 0,1 0-3 0 0,0-1-6 0 0,0 1 14 0 0,1 0-60 0 0,1 0 17 0 0,0 1-8 0 0,1 0 0 0 0,0-1 84 0 0,0 1-15 0 0,1-1 10 0 0,0 0 1 0 0,1-1-94 0 0,0 0 28 0 0,0-1-14 0 0,0-1 0 0 0,0-1 74 0 0,-1-1-11 0 0,-1-2-2 0 0,0-1 14 0 0,0-1-88 0 0,0-2 25 0 0,-2-1-12 0 0,1-2 0 0 0,-2 0 102 0 0,0-2-28 0 0,0 0 14 0 0,-1 0 9 0 0,0 0-114 0 0,-1-1 33 0 0,0 0-16 0 0,0 1 0 0 0,-2 0-495 0 0,0 0 142 0 0,-2 1-71 0 0,-1 1 9 0 0,0 0 483 0 0,-3 2-137 0 0,0 0 69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6:58:19.807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2910.70313"/>
      <inkml:brushProperty name="anchorY" value="-7095.9502"/>
      <inkml:brushProperty name="scaleFactor" value="0.5"/>
    </inkml:brush>
  </inkml:definitions>
  <inkml:trace contextRef="#ctx0" brushRef="#br0">153 31 5208 0 0,'0'0'1478'0'0,"-2"-1"-1538"0"0,-1-1 383 0 0,-2-1-127 0 0,-2 1 25 0 0,-1 0 14 0 0,-2 1-275 0 0,-1 1 79 0 0,0 2-39 0 0,0 0 0 0 0,1 1 205 0 0,0 1-58 0 0,1 0 29 0 0,2 1 9 0 0,0 0-217 0 0,1 0 63 0 0,1 1-31 0 0,0 1 0 0 0,1 0-28 0 0,-1 1 17 0 0,0 2-16 0 0,2 0 14 0 0,0 1 14 0 0,0 0-3 0 0,2 2 2 0 0,0 0 0 0 0,1 0 102 0 0,1 2-19 0 0,0-2 2 0 0,2 1 14 0 0,-1-2-116 0 0,2-1 33 0 0,0-1-16 0 0,1-1 0 0 0,1-1 65 0 0,1-1-9 0 0,0 0 7 0 0,1-1 1 0 0,2-1-75 0 0,-1 1 22 0 0,1-2-11 0 0,1 0 0 0 0,0 0 252 0 0,0-1-63 0 0,-1 0 24 0 0,1-1 14 0 0,0-1-266 0 0,0 0 77 0 0,-1-1-38 0 0,1 0 0 0 0,0 0 326 0 0,-1-2-83 0 0,0 0 34 0 0,1 0 5 0 0,-1-2-329 0 0,0 0 94 0 0,1 0-47 0 0,-2-1 0 0 0,0 0 242 0 0,0 0-59 0 0,-2-1 32 0 0,1 1 1 0 0,-2-1-252 0 0,1 2 72 0 0,-2-1-36 0 0,1 0 0 0 0,-2 0 448 0 0,0 0-110 0 0,-1-1 50 0 0,0-2 6 0 0,0 0-460 0 0,0-2 132 0 0,-1-2-66 0 0,0-1 0 0 0,0 0 373 0 0,-1-2-97 0 0,-1 1 51 0 0,0-1 10 0 0,-1 2-394 0 0,-1 0 113 0 0,0 2-56 0 0,-1 0 0 0 0,-1 1 140 0 0,1 0-31 0 0,-2 2 8 0 0,0 0 14 0 0,-1 0-154 0 0,-1 1 45 0 0,-1 1-22 0 0,-1 2 0 0 0,0 0 121 0 0,-2 2-34 0 0,-1 2 17 0 0,-1 0 0 0 0,0 2-122 0 0,-1 0 36 0 0,0 1-18 0 0,0 2 0 0 0,0 0 28 0 0,0 1 1 0 0,1 1 2 0 0,-1 2 1 0 0,1 1-38 0 0,1 1 12 0 0,0 1-6 0 0,2 0 0 0 0,1 0-47 0 0,1 0 23 0 0,1 0-19 0 0,1 0 14 0 0,1 1 33 0 0,0 0-9 0 0,1 0 5 0 0,1 1 0 0 0,1-2-66 0 0,0 1 29 0 0,2-2-22 0 0,0 1 14 0 0,0-1 52 0 0,2-1-15 0 0,0 0 8 0 0,1-1 0 0 0,2 0-1447 0 0,0 0 432 0 0,3 0-221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6:58:22.266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2186.64551"/>
      <inkml:brushProperty name="anchorY" value="-6737.83643"/>
      <inkml:brushProperty name="scaleFactor" value="0.5"/>
    </inkml:brush>
  </inkml:definitions>
  <inkml:trace contextRef="#ctx0" brushRef="#br0">0 56 4760 0 0,'0'0'0'0'0,"5"3"401"0"0,1 0-114 0 0,1 0 57 0 0,3 1 9 0 0,3 1-413 0 0,1-1 119 0 0,2-1-59 0 0,1 1 0 0 0,-1-1 662 0 0,0 0-188 0 0,-1 1 94 0 0,0 0 18 0 0,-1 0-686 0 0,0 0 198 0 0,0 1-98 0 0,-1 0 0 0 0,0 0 494 0 0,1 0-140 0 0,-1 1 70 0 0,1-1 9 0 0,-1 0-506 0 0,2 1 145 0 0,-1-1-72 0 0,2-1 0 0 0,-1-2 504 0 0,2-1-154 0 0,-1-1 76 0 0,0-1 7 0 0,0-2-506 0 0,-2 0 145 0 0,0-1-72 0 0,-1 0 0 0 0,-1-1 410 0 0,-1 0-107 0 0,-1 0 46 0 0,-1-1 14 0 0,-1 0-424 0 0,0 0 121 0 0,-1-1-60 0 0,-1 0 0 0 0,0 0 280 0 0,0 0-71 0 0,0 1 28 0 0,-1 0 14 0 0,1 0-294 0 0,-1 0 85 0 0,0 1-42 0 0,0 0 0 0 0,0 0 158 0 0,-2 0-54 0 0,0 0 26 0 0,-1 1-2 0 0,-1 1-150 0 0,0 0 44 0 0,-1 1-22 0 0,0 1 0 0 0,0 0 102 0 0,0 0-28 0 0,-1 0 14 0 0,0 0 9 0 0,1 0-114 0 0,-1 0 33 0 0,0 0-16 0 0,-1-1 0 0 0,1 0 56 0 0,-1-1-16 0 0,0 1 8 0 0,0 0 0 0 0,1 0-56 0 0,0 1 16 0 0,0 0-8 0 0,-1 1 0 0 0,1 0-140 0 0,-1 1 40 0 0,1 0-20 0 0,-1 1 0 0 0,0 0 140 0 0,-1 2-40 0 0,1 0 20 0 0,0 2 0 0 0,-1 0-56 0 0,1 2 25 0 0,0 0-20 0 0,0 0 14 0 0,0-1 42 0 0,1 0-11 0 0,-1-1 6 0 0,1 0 0 0 0,-1-1 102 0 0,0 0-28 0 0,0 1 14 0 0,-1 0 9 0 0,-1 0-114 0 0,-1 1 33 0 0,-1 0-16 0 0,1 0 0 0 0,0-1 140 0 0,0-1-40 0 0,0-1 20 0 0,0-1 9 0 0,1-1-152 0 0,-1-1 45 0 0,1 0-22 0 0,0 0 0 0 0,-1 0 65 0 0,0 0-9 0 0,0-1 7 0 0,-1 0 1 0 0,0 1-75 0 0,-2-1 22 0 0,0 1-11 0 0,0 0 0 0 0,0 0 84 0 0,0 1-24 0 0,1 0 12 0 0,0-1 0 0 0,1 0-84 0 0,1 0 24 0 0,0-2-12 0 0,0 0 0 0 0,0-1 205 0 0,-1 0-49 0 0,0-1 17 0 0,0 0 14 0 0,-2-1-219 0 0,0-1 62 0 0,0 0-30 0 0,-1 1 0 0 0,1 0-9 0 0,0 1 12 0 0,0 1-5 0 0,0 1 2 0 0,-1 1 0 0 0,1 1 0 0 0,-1 2 0 0 0,-1 0 0 0 0,0 1-1091 0 0,0 0 320 0 0,-2 1-168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6:58:28.183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3007.96875"/>
      <inkml:brushProperty name="anchorY" value="-7463.2041"/>
      <inkml:brushProperty name="scaleFactor" value="0.5"/>
    </inkml:brush>
  </inkml:definitions>
  <inkml:trace contextRef="#ctx0" brushRef="#br0">72 1193 2872 0 0,'0'0'2064'0'0,"1"-2"-1482"0"0,0 0 13 0 0,0-1-695 0 0,0 0 199 0 0,-1-1-99 0 0,-1 0 0 0 0,-2-1 821 0 0,0-2-244 0 0,-2 0 130 0 0,1-2-4 0 0,-1 0-821 0 0,0-2 236 0 0,1-1-118 0 0,0-1 0 0 0,0-2 168 0 0,1-1-48 0 0,1-2 24 0 0,0-1 0 0 0,0-2-168 0 0,0-1 48 0 0,0-2-24 0 0,0-1 0 0 0,-2-1 270 0 0,0-2-76 0 0,0 0 38 0 0,0-2 18 0 0,1 0-294 0 0,0 0 86 0 0,2-1-42 0 0,1-1 0 0 0,2 1 410 0 0,1-1-116 0 0,1 0 58 0 0,1 1 0 0 0,1 1-411 0 0,0-1 118 0 0,0 2-59 0 0,0 0 0 0 0,2 0 196 0 0,0 1-56 0 0,0 0 37 0 0,3 1-12 0 0,0 0-191 0 0,3 2 54 0 0,1 0-28 0 0,2 2 0 0 0,1 0-103 0 0,2 2 30 0 0,1 1-25 0 0,2 2 22 0 0,1 1 87 0 0,2 2-24 0 0,-1 2 13 0 0,-1 2 0 0 0,0 2-28 0 0,2 1 8 0 0,2 1-4 0 0,3-1 9 0 0,4 1 16 0 0,3-1-3 0 0,2 0 2 0 0,3 0 0 0 0,0 0-215 0 0,2-1 71 0 0,-1 1-33 0 0,-1 0 1 0 0,-2 2 205 0 0,-4 1-58 0 0,-1 2 29 0 0,-3 2 0 0 0,-2 0 308 0 0,-2 2-88 0 0,-1 2 44 0 0,0 0 18 0 0,-1 2-331 0 0,1 0 96 0 0,1 1-47 0 0,2 1 0 0 0,1-1-187 0 0,3 1 44 0 0,2-1-14 0 0,2 1 5 0 0,3 1 176 0 0,1 0-49 0 0,1 1 25 0 0,0 1 0 0 0,0 0 298 0 0,0 2-75 0 0,-2 1 30 0 0,-2 1 14 0 0,-2 1-312 0 0,-3 0 89 0 0,1 5-44 0 0,-1 2 0 0 0,-5 1-47 0 0,-5 1 14 0 0,-4 0-7 0 0,-3 1 9 0 0,-3-1 35 0 0,-2 1-9 0 0,-1 1 5 0 0,-3 2 0 0 0,0 3 186 0 0,-2 2-52 0 0,-1 2 26 0 0,-1 2 9 0 0,-2 0-198 0 0,-1 2 57 0 0,0-1-28 0 0,-2-2 0 0 0,-1-3 121 0 0,0-2-34 0 0,-1-3 17 0 0,-1-3 9 0 0,-2-3-133 0 0,-1-3 39 0 0,-1-2-19 0 0,-2-1 0 0 0,0-2 214 0 0,-2-1-51 0 0,0-1 28 0 0,0-2 1 0 0,2 0-224 0 0,0-1 64 0 0,2 0-32 0 0,-1 0 0 0 0,1 1 140 0 0,-1 0-40 0 0,0 1 20 0 0,-1 1 9 0 0,1 1-152 0 0,0 0 45 0 0,-1 1-22 0 0,1 1 0 0 0,0 0 336 0 0,1 0-96 0 0,0 0 48 0 0,1 0 0 0 0,0-1-336 0 0,0 0 96 0 0,1-2-48 0 0,1-2 0 0 0,1-2 186 0 0,2-3-43 0 0,0-2 14 0 0,0-1 14 0 0,1-1-201 0 0,1 0 58 0 0,-1-1-28 0 0,1-1 0 0 0,0 0 486 0 0,0 1-140 0 0,1-2 70 0 0,0 0 19 0 0,2-2-510 0 0,0-1 147 0 0,1-1-72 0 0,1-1 0 0 0,-1 0 308 0 0,0 0-88 0 0,-1 1 44 0 0,0 0 0 0 0,-2 2-308 0 0,-1 0 88 0 0,-1 2-44 0 0,0 0 0 0 0,0 1-28 0 0,-1 1 18 0 0,1-1-17 0 0,-1 1 14 0 0,1 1 14 0 0,-1-1-4 0 0,0 1 3 0 0,0 0 0 0 0,1 0 159 0 0,-1 1-46 0 0,0 0 23 0 0,0 0 0 0 0,0 0-158 0 0,1-1 44 0 0,0 0-22 0 0,0 0 0 0 0,0 0-214 0 0,1-1 60 0 0,-1 0-30 0 0,1-1 10 0 0,0 0 202 0 0,1-1-58 0 0,-1-1 30 0 0,1 0 0 0 0,1-1-308 0 0,-1 0 98 0 0,1 0-57 0 0,-1 0 4 0 0,0 1 307 0 0,0 0-88 0 0,-1 1 44 0 0,0 0 0 0 0,-1 1-140 0 0,1 0 50 0 0,-1 0-24 0 0,0 1 21 0 0,0 0 74 0 0,0 0 19 0 0,0 1 0 0 0,0-1-149 0 0,1 0 52 0 0,-1 0-25 0 0,1 0 2 0 0,-1 0 140 0 0,1 1-40 0 0,1-1 20 0 0,-1 1 0 0 0,1 0 290 0 0,0 0-74 0 0,1 0 38 0 0,0-1 2 0 0,0 1-298 0 0,1-1 84 0 0,0 0-42 0 0,1 0 0 0 0,0-1-74 0 0,2 0 20 0 0,1-1-10 0 0,0 0 10 0 0,2 0 62 0 0,2 0-18 0 0,0-1 10 0 0,2 0 0 0 0,2 0 271 0 0,1 0-59 0 0,1 1 15 0 0,2 0 17 0 0,0 0-286 0 0,2 0 82 0 0,1 0-40 0 0,2-1 0 0 0,1 1 243 0 0,2 0-70 0 0,2-1 35 0 0,0 1 10 0 0,0 0-256 0 0,0 0 74 0 0,0 1-36 0 0,-1-1 0 0 0,-1 0-93 0 0,0-1 26 0 0,-2 1-13 0 0,-2 0 10 0 0,-2 1 80 0 0,-2 0-22 0 0,-2 1 12 0 0,-2 0 0 0 0,-3 1-252 0 0,-3 1 72 0 0,-2 1-36 0 0,-2 0 10 0 0,-1 1 239 0 0,-3 0-68 0 0,-1 0 35 0 0,0 1 0 0 0,-1 0-65 0 0,0-1 18 0 0,0 1-9 0 0,0 1 0 0 0,-1 1 66 0 0,1 0-20 0 0,-1 3 10 0 0,-1 0 0 0 0,-1 3-214 0 0,0 0 70 0 0,-1 1-34 0 0,-1 0 2 0 0,0 0 206 0 0,0 0-60 0 0,0-1 30 0 0,0 1 0 0 0,1-1 28 0 0,0 0-8 0 0,1 0 4 0 0,0-1 0 0 0,2-2-28 0 0,1 0 8 0 0,1-2-4 0 0,0 0 0 0 0,2-2 19 0 0,0 0-6 0 0,0 0 3 0 0,1-1 0 0 0,1 2-18 0 0,0-1 4 0 0,-1 2-2 0 0,1 0 0 0 0,-2 1-102 0 0,0 0 38 0 0,-1 0-27 0 0,-1 0 14 0 0,-1 0 89 0 0,-1 0-26 0 0,0-1 14 0 0,0 0 0 0 0,0-2 140 0 0,0-2-30 0 0,1 0 7 0 0,0-2 14 0 0,0 0-154 0 0,1 0 44 0 0,-1-1-21 0 0,0 0 0 0 0,1-1 19 0 0,-1 1-6 0 0,1 0 3 0 0,0-1 0 0 0,-1 1-18 0 0,1-1 4 0 0,-1 0-2 0 0,1 0 0 0 0,-1 0 10 0 0,0 0 6 0 0,0 0-2 0 0,0 0 2 0 0,0 0-18 0 0,0 0 4 0 0,-2-1-2 0 0,0 1 0 0 0,-3-1 56 0 0,-2 1-6 0 0,-1-1 4 0 0,-3 0 2 0 0,0-1-65 0 0,-2 1 18 0 0,0-1-9 0 0,0 0 0 0 0,1 0 308 0 0,1 1-97 0 0,0-1 46 0 0,1-1-1 0 0,0 1-298 0 0,0-1 84 0 0,0-1-42 0 0,-1 1 0 0 0,0-1-224 0 0,0-1 74 0 0,-1 0-45 0 0,-2 0 14 0 0,-2-1 210 0 0,-1 0-60 0 0,-3-1 31 0 0,-3 1 0 0 0,-3 0 112 0 0,-3 0-32 0 0,-1 0 16 0 0,-1 1 10 0 0,0-1-125 0 0,2 0 36 0 0,0 1-17 0 0,1 0 0 0 0,0 2-149 0 0,0 0 42 0 0,0 1-21 0 0,0 0 0 0 0,-1 0 150 0 0,-1 0-44 0 0,0 0 22 0 0,-3-1 0 0 0,0 0 252 0 0,-2-1-72 0 0,-2-1 36 0 0,-2 0 0 0 0,-2 0-252 0 0,-2 0 72 0 0,-2-1-36 0 0,-2 0 0 0 0,-2 1 206 0 0,-2-1-60 0 0,1 1 30 0 0,1-1 0 0 0,2-2-205 0 0,3 0 58 0 0,3 0-29 0 0,3-1 0 0 0,2 2-336 0 0,4 0 106 0 0,0 1-52 0 0,1 1 2 0 0,0 1 327 0 0,0 1-94 0 0,0 2 47 0 0,-1 1 0 0 0,1 1-46 0 0,1 1 22 0 0,0 2-10 0 0,1 0 2 0 0,1 1 38 0 0,0 1-12 0 0,2 0 6 0 0,2 0 0 0 0,2 1 262 0 0,2-1-66 0 0,2 0 34 0 0,1 0 2 0 0,2 0-270 0 0,0-1 76 0 0,1 0-38 0 0,-1-1 0 0 0,-2-1-224 0 0,-2-1 64 0 0,0 0-32 0 0,-2-2 10 0 0,1 0 211 0 0,-1 0-60 0 0,1-1 31 0 0,1 0 0 0 0,3 0-65 0 0,0 0 18 0 0,3 0-9 0 0,1 0 10 0 0,1-1 52 0 0,1 1-14 0 0,1-1 8 0 0,1 0 0 0 0,0 1-214 0 0,0 1 70 0 0,1-1-52 0 0,1 1 25 0 0,0 0 198 0 0,1 1-57 0 0,0-1 30 0 0,1 0 0 0 0,1 1 299 0 0,1-1-76 0 0,1 0 30 0 0,-1 0 14 0 0,2 1-313 0 0,-1-1 90 0 0,0 0-44 0 0,1 0 0 0 0,0 0 178 0 0,0-1-52 0 0,1 0 26 0 0,1 0 0 0 0,0-2-177 0 0,0 0 50 0 0,1-1-25 0 0,0 0 0 0 0,0 0-168 0 0,0-1 48 0 0,0 1-24 0 0,-1 0 0 0 0,-1 1 168 0 0,0 1-48 0 0,0 1 24 0 0,-1-1 0 0 0,0 2 75 0 0,-1-1-22 0 0,1 0 11 0 0,-1 0 0 0 0,0 1-74 0 0,0-1 20 0 0,1 1-10 0 0,-1-1 0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6:58:29.923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3709.27344"/>
      <inkml:brushProperty name="anchorY" value="-8152.28271"/>
      <inkml:brushProperty name="scaleFactor" value="0.5"/>
    </inkml:brush>
  </inkml:definitions>
  <inkml:trace contextRef="#ctx0" brushRef="#br0">0 498 3584 0 0,'0'0'991'0'0,"2"2"-662"0"0,-1 0-384 0 0,0 1 110 0 0,0 0-55 0 0,0 0 0 0 0,0 0 495 0 0,0 2-142 0 0,0-1 80 0 0,1 1-12 0 0,0-1-490 0 0,1 0 140 0 0,0-1-71 0 0,1-2 0 0 0,1-2 345 0 0,2-1-98 0 0,1-3 49 0 0,2-2 9 0 0,1-3-357 0 0,2-2 103 0 0,1-2-51 0 0,2-4 0 0 0,0-2 802 0 0,1-3-228 0 0,0-1 114 0 0,2-1 9 0 0,0 0-814 0 0,2 1 233 0 0,-1 0-116 0 0,2 1 0 0 0,-1 0 541 0 0,1 1-154 0 0,1 0 77 0 0,2 1 9 0 0,3-1-553 0 0,2 1 159 0 0,2 1-79 0 0,3 0 0 0 0,1 2 914 0 0,1 1-260 0 0,2 1 139 0 0,0 2-2 0 0,1 2-923 0 0,1 1 264 0 0,0 3-132 0 0,0 1 0 0 0,-1 2 438 0 0,1 2-124 0 0,-1 3 71 0 0,-2 1-12 0 0,-3 2-434 0 0,-2 2 123 0 0,-2 2-62 0 0,-1 2 0 0 0,0 2-18 0 0,0 0 14 0 0,0 3-15 0 0,1 0 14 0 0,0 1 5 0 0,1 0-2 0 0,0 1 2 0 0,2 1 0 0 0,1 1 346 0 0,2 1-90 0 0,2 0 46 0 0,0-1 2 0 0,2-1-354 0 0,1 0 100 0 0,-2-2-50 0 0,-1 0 0 0 0,-3-1 103 0 0,-3 0-11 0 0,-4-1-9 0 0,-3-1 17 0 0,-4-1-118 0 0,-3-1 34 0 0,-3-1-16 0 0,-2-1 0 0 0,-2-1 140 0 0,-3-3-30 0 0,-3 0 16 0 0,0-1 2 0 0,-3-1-149 0 0,-1-1 42 0 0,-1-1-21 0 0,-1 1 714 0 0,0-1-356 0 0,-1 0 12 0 0,-1 0-433 0 0,0 1 124 0 0,-2-1-61 0 0,-1 1 0 0 0,-3 0 168 0 0,-1 0-38 0 0,-2 1 20 0 0,1 0 2 0 0,0 0-177 0 0,1 0 50 0 0,2 0-25 0 0,0 0 0 0 0,2 1 178 0 0,0 0-42 0 0,0 0 13 0 0,1 1 14 0 0,1 1-191 0 0,-1 1 54 0 0,1-1-26 0 0,1 1 0 0 0,0-1 159 0 0,1-1-36 0 0,0-1 10 0 0,1 0 14 0 0,0-1-173 0 0,0 0 50 0 0,0-1-24 0 0,1-1 0 0 0,-1 0 66 0 0,0 0-10 0 0,0 0 6 0 0,0-1 2 0 0,0-1-74 0 0,-1-1 20 0 0,0-1-10 0 0,-1-1 0 0 0,-1-2-849 0 0,-2-2 261 0 0,0-1-145 0 0,-1 1 26 0 0,-1 2 823 0 0,1 1-235 0 0,1 1 119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7:33:17.179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4753.89014"/>
      <inkml:brushProperty name="anchorY" value="-1888.95972"/>
      <inkml:brushProperty name="scaleFactor" value="0.5"/>
    </inkml:brush>
  </inkml:definitions>
  <inkml:trace contextRef="#ctx0" brushRef="#br0">1 0 888 0 0,'0'0'0'0'0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7:33:07.678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750.88763"/>
      <inkml:brushProperty name="anchorY" value="429.37424"/>
      <inkml:brushProperty name="scaleFactor" value="0.5"/>
    </inkml:brush>
  </inkml:definitions>
  <inkml:trace contextRef="#ctx0" brushRef="#br0">1674 84 264 0 0,'0'0'0'0'0,"-8"-5"429"0"0,0 0-113 0 0,-2 0 50 0 0,-3-2 12 0 0,-2 0-442 0 0,-2-1 127 0 0,-1 0-63 0 0,-2 0 0 0 0,0 1 308 0 0,-1 0-79 0 0,0 2 33 0 0,-1 0 12 0 0,1 2-320 0 0,-2 1 91 0 0,0 0-45 0 0,0 3 0 0 0,-2 0 261 0 0,-1 2-65 0 0,-1 0 35 0 0,0 2 1 0 0,-1 1-271 0 0,-1 2 78 0 0,-1 0-39 0 0,1 1 0 0 0,-1 1 93 0 0,0 0-26 0 0,1 2 13 0 0,-1-1 0 0 0,1 2-93 0 0,0 0 26 0 0,0 2-13 0 0,-1 0 0 0 0,0 1 65 0 0,-1 2-18 0 0,-1 1 9 0 0,-1 1 0 0 0,0 1-65 0 0,-1 2 18 0 0,0 1-9 0 0,-1 2 0 0 0,0 2 65 0 0,-1 2-18 0 0,0 1 9 0 0,-1 1 9 0 0,1 0-77 0 0,-1 0 23 0 0,1 1-11 0 0,1 0 0 0 0,4 0 383 0 0,1 0-110 0 0,3 0 55 0 0,1 1 0 0 0,1-1-383 0 0,1 1 110 0 0,1 0-55 0 0,1 1 0 0 0,2 1 457 0 0,1 0-130 0 0,1 2 55 0 0,2 1 13 0 0,0 1-462 0 0,2 1 133 0 0,0-1-66 0 0,2 2 0 0 0,1-2 420 0 0,1 1-120 0 0,1 0 69 0 0,2 1-2 0 0,2-1-429 0 0,1 2 124 0 0,3-1-62 0 0,2 0 0 0 0,2 0 112 0 0,1 0-32 0 0,3-1 16 0 0,1 0 9 0 0,2 0-124 0 0,1 0 37 0 0,2-1-18 0 0,0 1 0 0 0,2-1 345 0 0,0 1-98 0 0,1 0 49 0 0,2 0 18 0 0,0 0-368 0 0,2 0 106 0 0,1-1-52 0 0,1 1 0 0 0,1 0 261 0 0,1 1-74 0 0,1-1 37 0 0,2 0 0 0 0,1-1-262 0 0,2-1 76 0 0,2-2-38 0 0,1-1 0 0 0,2-3-56 0 0,1-2 25 0 0,2-3-20 0 0,3-2 14 0 0,2-2 42 0 0,2-3-11 0 0,3-2 6 0 0,2-2 0 0 0,3-3 513 0 0,2-2-146 0 0,2-2 82 0 0,1-3-2 0 0,3-3-522 0 0,1-3 150 0 0,1-2-75 0 0,1-2 0 0 0,0-1 308 0 0,0-1-88 0 0,0-3 44 0 0,0-1 0 0 0,0-3-308 0 0,-1-2 88 0 0,0-2-44 0 0,0-3 0 0 0,-1-2 205 0 0,-1-2-40 0 0,0-3 15 0 0,-1-2 6 0 0,-1-3-217 0 0,-1-1 62 0 0,-1-4-31 0 0,-1-2 0 0 0,-3-3 242 0 0,0-2-68 0 0,-3-4 34 0 0,-1-1 9 0 0,-2-3-254 0 0,-1-1 73 0 0,-3-3-36 0 0,-3 0 0 0 0,-4-3 270 0 0,-3 0-76 0 0,-3-2 38 0 0,-4-1 9 0 0,-3 0-283 0 0,-2-2 82 0 0,-5-1-40 0 0,-2-1 0 0 0,-4-2 150 0 0,-2-1-34 0 0,-4-3 9 0 0,-2-2 14 0 0,-2-1-163 0 0,-2-3 46 0 0,-3-1-22 0 0,-3 1 0 0 0,-3 0 131 0 0,-4 1-28 0 0,-4 1 6 0 0,-6 2 14 0 0,-5 0-145 0 0,-5 2 42 0 0,-7 2-20 0 0,-8 5 0 0 0,-8 4-140 0 0,-8 5 40 0 0,-9 7-20 0 0,-7 8 0 0 0,-5 8 140 0 0,-7 9-40 0 0,-4 9 20 0 0,-2 7 0 0 0,-1 9-2557 0 0,19 3-9694 0 0,21 2 11283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6:57:55.635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2824.36035"/>
      <inkml:brushProperty name="anchorY" value="-2470.32349"/>
      <inkml:brushProperty name="scaleFactor" value="0.5"/>
    </inkml:brush>
  </inkml:definitions>
  <inkml:trace contextRef="#ctx0" brushRef="#br0">0 83 88 0 0,'0'0'0'0'0,"2"2"7"0"0,0 2 3 0 0,1 1-12 0 0,2 3 3 0 0,1 0-1 0 0,-1 0 0 0 0,1-1 0 0 0,0-1 9 0 0,-1-1-11 0 0,0-1 12 0 0,0 0-12 0 0,0-1 3 0 0,0 0-1 0 0,0 0 0 0 0,0 1 1204 0 0,0-1-335 0 0,1 1 161 0 0,1-1 12 0 0,1 1-1216 0 0,1-1 347 0 0,1 1-173 0 0,1-2 0 0 0,2 1 1167 0 0,0-1-316 0 0,2-1 144 0 0,0 0 26 0 0,1-2-1193 0 0,1-1 342 0 0,1-2-170 0 0,0-1 0 0 0,2-2 886 0 0,1-1-243 0 0,0-2 124 0 0,0 0 1 0 0,-1 0-896 0 0,0 0 256 0 0,-1 0-128 0 0,-1 1 0 0 0,-2 0 504 0 0,-1 1-135 0 0,-2 1 79 0 0,0 0-11 0 0,-1 1-509 0 0,0 0 146 0 0,-1 1-74 0 0,0 1 0 0 0,-1 0 382 0 0,-1 0-99 0 0,-1 0 42 0 0,0 1 23 0 0,-2 0-408 0 0,0 0 118 0 0,-2 0-58 0 0,0 0 0 0 0,-3 1-476 0 0,-1 0 145 0 0,-2-1-70 0 0,-2 0 1 0 0,-4 0 466 0 0,-3-1-132 0 0,-2 0 66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7:33:47.199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3420.60938"/>
      <inkml:brushProperty name="anchorY" value="-5668.60254"/>
      <inkml:brushProperty name="scaleFactor" value="0.5"/>
    </inkml:brush>
  </inkml:definitions>
  <inkml:trace contextRef="#ctx0" brushRef="#br0">1 297 800 0 0,'0'0'2064'0'0,"0"-2"-2151"0"0,-1-1 174 0 0,1 0 529 0 0,0-1-167 0 0,1 0 86 0 0,1-1 1 0 0,1-1-625 0 0,1-1 178 0 0,1-1-89 0 0,1 1 0 0 0,0-1 457 0 0,-1 1-130 0 0,1 0 74 0 0,-1 0-12 0 0,1 0-453 0 0,-1 0 130 0 0,0 1-66 0 0,-1 0 0 0 0,0 1 634 0 0,0-1-180 0 0,0 1 99 0 0,-1 0-12 0 0,1 0-630 0 0,-1 0 180 0 0,0 0-91 0 0,1-1 0 0 0,1 0 140 0 0,0 0-31 0 0,0 1 8 0 0,1-2 14 0 0,0 1-154 0 0,1-2 45 0 0,0 1-22 0 0,1-1 0 0 0,0 1 261 0 0,1 0-74 0 0,-1 0 37 0 0,1 0 9 0 0,1 1-273 0 0,0 0 79 0 0,0 1-39 0 0,0 0 0 0 0,1 1 466 0 0,0 1-142 0 0,0 0 70 0 0,1-1 7 0 0,1 1-469 0 0,0 0 135 0 0,0 0-67 0 0,0 1 364 0 0,-1 0-86 0 0,0 0 38 0 0,1 0 6 0 0,0-1-376 0 0,0 1 108 0 0,0 1-54 0 0,1-1 0 0 0,0 0 326 0 0,-1 1-83 0 0,1 0 44 0 0,-1-1 1 0 0,0 1-336 0 0,0 0 96 0 0,0 1-48 0 0,0-1 0 0 0,-1 1 196 0 0,0 1-66 0 0,0 0 32 0 0,0 1 7 0 0,0-1-198 0 0,1 2 57 0 0,0 0-28 0 0,0 0 0 0 0,1 1 196 0 0,-1 1-56 0 0,1 1 28 0 0,-1-1 0 0 0,0 0-196 0 0,0 1 56 0 0,-1-1-28 0 0,0 0 0 0 0,-1 0 46 0 0,-1 0-3 0 0,0 0 4 0 0,0 0 1 0 0,-2 0-56 0 0,1 1 16 0 0,-2-1-8 0 0,1 0 0 0 0,-1 0 280 0 0,0 0-71 0 0,0 0 38 0 0,-1 0 0 0 0,0-1-288 0 0,1 1 82 0 0,-1 0-41 0 0,0-1 0 0 0,-1 1 299 0 0,0-1-86 0 0,1 0 43 0 0,-1 1 10 0 0,0 0-312 0 0,0 1 90 0 0,0-1-44 0 0,0 1 0 0 0,0-1 290 0 0,0 0-74 0 0,0 0 48 0 0,-1-1-11 0 0,0 0-294 0 0,0 0 83 0 0,-1-1-42 0 0,0 0 0 0 0,0-1 308 0 0,0 0-88 0 0,1 0 44 0 0,-1-1 0 0 0,0 1-308 0 0,-1-1 88 0 0,1 1-44 0 0,-1-1 0 0 0,1-1-196 0 0,-1 1 56 0 0,0 0-28 0 0,-1-1 0 0 0,0 1 196 0 0,0-1-56 0 0,0 0 28 0 0,-1 1 0 0 0,0 0-774 0 0,0 0 211 0 0,-2 1-98 0 0,-1 1-4 0 0,-2 2 775 0 0,-2 2-220 0 0,0 2 110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7:33:48.717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5082.99805"/>
      <inkml:brushProperty name="anchorY" value="-6258.15234"/>
      <inkml:brushProperty name="scaleFactor" value="0.5"/>
    </inkml:brush>
  </inkml:definitions>
  <inkml:trace contextRef="#ctx0" brushRef="#br0">1 230 88 0 0,'0'0'3977'0'0,"2"-2"-4110"0"0,0 0 265 0 0,1-1-132 0 0,1-1 877 0 0,0 0-250 0 0,1-1 125 0 0,0 0 0 0 0,0 0-878 0 0,0 0 252 0 0,1-1-126 0 0,-1 0 0 0 0,0 1 905 0 0,0-1-249 0 0,-1 1 117 0 0,0-1 14 0 0,0 2-919 0 0,-1 0 263 0 0,-1 0-131 0 0,1 1 0 0 0,-1 0 317 0 0,0 1-90 0 0,1-1 45 0 0,0 1 0 0 0,0 0-318 0 0,0-1 92 0 0,1 0-46 0 0,1 0 0 0 0,0-1 448 0 0,0 0-119 0 0,1 0 71 0 0,1-1-11 0 0,0 1-453 0 0,0 0 130 0 0,1 0-66 0 0,-1 1 0 0 0,1 0 270 0 0,-1-1-76 0 0,0 1 38 0 0,0 1 9 0 0,-1-1-282 0 0,-1 1 81 0 0,1 0-40 0 0,-1-1 0 0 0,-1 1 233 0 0,1-1-57 0 0,0 0 31 0 0,1 1 1 0 0,0-1-243 0 0,1 1 70 0 0,0 0-35 0 0,-1-1 0 0 0,1 1 149 0 0,-1-1-33 0 0,0 0 19 0 0,0-1 1 0 0,0 1-159 0 0,0 0 46 0 0,1 0-23 0 0,-1 1 0 0 0,1-1 308 0 0,-1 0-88 0 0,0 1 44 0 0,0-1 9 0 0,-1 1-320 0 0,0 0 93 0 0,0 1-46 0 0,-1-1 0 0 0,1 0 28 0 0,1 0-8 0 0,1 1 4 0 0,1-1 0 0 0,1 1-28 0 0,0 0 8 0 0,1 1-4 0 0,0-1 0 0 0,0 1 112 0 0,0 0-33 0 0,-1 0 17 0 0,0 0 0 0 0,1 1-112 0 0,-1-1 32 0 0,0 0-16 0 0,1 1 0 0 0,-1 0 103 0 0,0 0-30 0 0,0 0 15 0 0,0 0 10 0 0,-1 0-116 0 0,1 1 34 0 0,-1-1-16 0 0,-1 2 0 0 0,1-1 280 0 0,-1 1-70 0 0,0 1 36 0 0,1 0 2 0 0,0 1-289 0 0,0 0 82 0 0,1 0-41 0 0,0 1 0 0 0,-1-1 47 0 0,0 1-14 0 0,0 0 7 0 0,0 0 0 0 0,-1 0-46 0 0,0 0 12 0 0,0 1-6 0 0,-1-1 0 0 0,0 1 187 0 0,1-1-35 0 0,-1 0 12 0 0,-1 0 5 0 0,1 0-197 0 0,-1-1 56 0 0,0-1-28 0 0,0 1 0 0 0,0 1 75 0 0,-1 0-22 0 0,0 0 11 0 0,0 0 0 0 0,0 1-74 0 0,-1-1 20 0 0,0 0-10 0 0,0 0 0 0 0,-1 0 206 0 0,1-1-50 0 0,-1 0 17 0 0,0 0 14 0 0,0 0-219 0 0,-1 1 62 0 0,1-1-30 0 0,0 0 0 0 0,-1 0 234 0 0,0 0-68 0 0,1-1 34 0 0,-1 1 19 0 0,0-1-258 0 0,1-1 75 0 0,0 1-36 0 0,-1-1 0 0 0,1 1 94 0 0,1-1-28 0 0,-1 0 14 0 0,1 1 0 0 0,0 0-93 0 0,-1-1 26 0 0,1 1-13 0 0,-1-1 0 0 0,0-1 122 0 0,-1 0-36 0 0,1 0 18 0 0,-1 0 10 0 0,0 0-134 0 0,-1 0 38 0 0,1 0-18 0 0,-1 1 0 0 0,0-1 56 0 0,0 1-6 0 0,0 0-5 0 0,0 0 14 0 0,-1 0-70 0 0,1 0 20 0 0,0-1-9 0 0,-1 1 0 0 0,1-2 122 0 0,0 0-36 0 0,0 0 18 0 0,-1-1 0 0 0,1 1-121 0 0,0-1 34 0 0,0 0-17 0 0,-1 1 0 0 0,-1 0-2282 0 0,-1 0 1535 0 0,-1 1 870 0 0,-1 1-249 0 0,-2 0 126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7:33:50.186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6590.75195"/>
      <inkml:brushProperty name="anchorY" value="-7035.94971"/>
      <inkml:brushProperty name="scaleFactor" value="0.5"/>
    </inkml:brush>
  </inkml:definitions>
  <inkml:trace contextRef="#ctx0" brushRef="#br0">0 1 88 0 0,'0'0'0'0'0,"2"0"7"0"0,0 1 3 0 0,1 0-12 0 0,1 0 3 0 0,0 0-1 0 0,0 0 0 0 0,0 0 971 0 0,0 1-278 0 0,1-1 148 0 0,-1 1-11 0 0,0 0-968 0 0,1 1 277 0 0,0 1-139 0 0,0 0 0 0 0,0 0 653 0 0,0 0-177 0 0,1 1 82 0 0,0 1 3 0 0,0-1-655 0 0,1 2 188 0 0,0-1-94 0 0,0 2 0 0 0,1 0 914 0 0,0 0-260 0 0,1 0 130 0 0,0 1 9 0 0,-1-1-926 0 0,1 1 265 0 0,0 0-132 0 0,-1-1 0 0 0,1 1 877 0 0,-1 0-241 0 0,3 1 113 0 0,0 1 14 0 0,1-1-891 0 0,-1 0 255 0 0,-1-1-127 0 0,0-1 0 0 0,-1 1 522 0 0,1-2-148 0 0,-1 1 64 0 0,1-1 13 0 0,1 0-527 0 0,0 1 151 0 0,0-1-75 0 0,1 1 0 0 0,0 0 345 0 0,0 0-98 0 0,3 1 413 0 0,16 10 64 0 0,2 1-874 0 0,0-2 276 0 0,-3-2-126 0 0,-5-5 606 0 0,-4-3-154 0 0,-3-2 63 0 0,-2-3 17 0 0,-2-1-622 0 0,0 0 178 0 0,0-1-88 0 0,0 0 0 0 0,0-1 458 0 0,0 1-122 0 0,1-1 53 0 0,0 0 4 0 0,-2 1-458 0 0,1-1 130 0 0,-2 1-65 0 0,1 0 0 0 0,-1-1 336 0 0,0 1-96 0 0,-1-1 48 0 0,1 0 0 0 0,-1-1-336 0 0,-1 0 96 0 0,1 0-48 0 0,-1-1 0 0 0,0 0 308 0 0,1 0-88 0 0,-1-1 44 0 0,0 0 0 0 0,1 0-308 0 0,-1-1 88 0 0,0 0-44 0 0,-1 0 0 0 0,1 0 187 0 0,-1 1-44 0 0,0-1 23 0 0,0 0 2 0 0,0 1-196 0 0,1 0 56 0 0,0 0-28 0 0,0-1 0 0 0,0 1 159 0 0,0-2-36 0 0,0 1 29 0 0,-1 0-11 0 0,1-1-164 0 0,-1 0 47 0 0,0 0-24 0 0,0 0 0 0 0,0 0 103 0 0,-1 0-30 0 0,0 0 15 0 0,-1-1 0 0 0,0 0-102 0 0,0 0 28 0 0,-1 0-14 0 0,0 0 0 0 0,0 0 84 0 0,-1 0-24 0 0,-1 1 12 0 0,0 1 10 0 0,0-1-97 0 0,-1 2 28 0 0,0-1-13 0 0,0 0 0 0 0,0 0 47 0 0,0-1-4 0 0,0 0-6 0 0,0 0 14 0 0,1-1-61 0 0,0-1 18 0 0,1 1-8 0 0,-1-1 0 0 0,1 0 38 0 0,0-1-2 0 0,0 1 2 0 0,-1 0 2 0 0,0 1-46 0 0,-1 0 12 0 0,0 0-6 0 0,0 1 0 0 0,-1 0 38 0 0,0 0-12 0 0,0 0 6 0 0,-1 0 0 0 0,1 0-37 0 0,-1-1 10 0 0,1 1-5 0 0,-1-1 0 0 0,1 0 66 0 0,0 0-20 0 0,0-1 10 0 0,0 1 0 0 0,0 0-65 0 0,0 1 18 0 0,0 0-9 0 0,0 1 0 0 0,-1 0 66 0 0,0 0-20 0 0,0 1 10 0 0,0 0 10 0 0,0 0-78 0 0,0 1 22 0 0,0-1-10 0 0,0 1 0 0 0,0-1-9 0 0,0 1 12 0 0,0 0-14 0 0,-1 0 14 0 0,1 1-5 0 0,-1-1 2 0 0,1 1 0 0 0,0 0 0 0 0,-1 1 56 0 0,0-1-16 0 0,1 1 8 0 0,-1-1 10 0 0,0 1-69 0 0,0 0 20 0 0,0 0-9 0 0,0-1 0 0 0,1 1 38 0 0,-1-1-12 0 0,0 1 6 0 0,1 0 10 0 0,-1-1-50 0 0,1 1 14 0 0,-1-1-6 0 0,0 1 0 0 0,0 0 38 0 0,0 1-12 0 0,0 0 6 0 0,-1 0 0 0 0,0 1-37 0 0,0 0 10 0 0,0 2-5 0 0,-2 1 0 0 0,-1 2-942 0 0,-2 2 287 0 0,0 2-158 0 0,-1 1 26 0 0,-1 1 916 0 0,1 2-261 0 0,1-1 132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7:33:58.579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8591.61914"/>
      <inkml:brushProperty name="anchorY" value="-7809.92871"/>
      <inkml:brushProperty name="scaleFactor" value="0.5"/>
    </inkml:brush>
  </inkml:definitions>
  <inkml:trace contextRef="#ctx0" brushRef="#br0">1693 89 5296 0 0,'0'0'5446'0'0,"-2"-1"-5504"0"0,-1-1 118 0 0,-2-1-60 0 0,1 0 0 0 0,-2-1 644 0 0,0 0-184 0 0,0 0 101 0 0,-1-1-12 0 0,-1 0-639 0 0,0 1 182 0 0,0 0-92 0 0,0 1 0 0 0,-1-1 513 0 0,0 1-146 0 0,0 0 73 0 0,1 0 18 0 0,1 0-536 0 0,0 0 154 0 0,0 0-76 0 0,1 1 0 0 0,0-1 522 0 0,-1 1-139 0 0,1 0 62 0 0,-1 0 23 0 0,-1 0-548 0 0,0 0 157 0 0,0 0-77 0 0,-1 0 0 0 0,-1 0 448 0 0,0 1-118 0 0,-1-1 51 0 0,-1 1 14 0 0,-1 1-462 0 0,0 0 132 0 0,-2 1-65 0 0,-1 1 0 0 0,-1 1 430 0 0,-2 1-124 0 0,0 0 53 0 0,-1 1 12 0 0,0 1-434 0 0,0 0 124 0 0,0 0-61 0 0,0-1 0 0 0,0 0 178 0 0,0 0-42 0 0,0-1 13 0 0,0-1 14 0 0,1 1-191 0 0,-1-1 54 0 0,2 1-26 0 0,-1-1 0 0 0,2 0 308 0 0,0 0-78 0 0,1 0 31 0 0,0 1 4 0 0,0 0-309 0 0,-1 0 88 0 0,0 0-44 0 0,-1 2 0 0 0,-1 0 150 0 0,-1 1-34 0 0,-1 1 18 0 0,1 1 2 0 0,0 0-158 0 0,-1 1 44 0 0,1 1-22 0 0,0-1 0 0 0,0 1 103 0 0,0 0-30 0 0,0 1 15 0 0,-1 0 10 0 0,0 1-116 0 0,0 0 34 0 0,-1 1-16 0 0,1 0 0 0 0,1 0 38 0 0,1 1-12 0 0,0-1 6 0 0,1 1 10 0 0,0 1-50 0 0,0 0 14 0 0,0 0-6 0 0,-1 1 0 0 0,1-1 84 0 0,-2-1-14 0 0,1 1 18 0 0,0 1-11 0 0,1 0-89 0 0,0 0 25 0 0,1 2-13 0 0,0 0 0 0 0,1 1 94 0 0,0 1-18 0 0,1 1 10 0 0,-1 0 2 0 0,0 0-102 0 0,0 1 28 0 0,-1 0-14 0 0,2 1 0 0 0,0 0 47 0 0,0 0-4 0 0,1 1 3 0 0,1-1 2 0 0,2 1-56 0 0,1 0 16 0 0,1 0-8 0 0,1 0 0 0 0,0-1 47 0 0,0 0-14 0 0,0 0 7 0 0,0 1 10 0 0,1 1-60 0 0,0 1 18 0 0,0 1-8 0 0,0-1 0 0 0,0 0 140 0 0,0 0-30 0 0,0-1 7 0 0,0 1 14 0 0,1 0-154 0 0,1 1 44 0 0,0 0-21 0 0,2 0 0 0 0,0 1 131 0 0,2-1-28 0 0,1 2 15 0 0,1 0 2 0 0,2 1-140 0 0,0 1 40 0 0,2 0-20 0 0,0 0 0 0 0,2 0 94 0 0,1-2-28 0 0,1 0 14 0 0,1 0 19 0 0,0 0-118 0 0,1 1 35 0 0,0 1-16 0 0,1-2 0 0 0,1 1 84 0 0,2-1-14 0 0,0 0-1 0 0,2-1 14 0 0,1 0-98 0 0,1 0 28 0 0,1 0-13 0 0,0-2 0 0 0,1 0 103 0 0,0-1-30 0 0,1 0 15 0 0,0-1 10 0 0,2-1-116 0 0,1 0 34 0 0,1 0-16 0 0,2 0 0 0 0,1-1 178 0 0,2 0-42 0 0,0-1 22 0 0,1 0 2 0 0,1-1-186 0 0,1-1 52 0 0,0 0-26 0 0,0 1 0 0 0,-1-1 94 0 0,0 1-18 0 0,0-1 10 0 0,1 0 2 0 0,1 0-102 0 0,1-1 28 0 0,0-1-14 0 0,0-1 0 0 0,-1 0 140 0 0,-1-2-30 0 0,0-2 16 0 0,1 0 2 0 0,1-2-149 0 0,1-1 42 0 0,1 0-21 0 0,0-3 0 0 0,1-1 94 0 0,0-1-28 0 0,1-3 14 0 0,-1 0 0 0 0,0-1-93 0 0,0-1 26 0 0,0-1-13 0 0,0 0 0 0 0,0 0 75 0 0,1-1-12 0 0,0 0 7 0 0,0-1 2 0 0,-2 0-84 0 0,0-1 24 0 0,0 0-12 0 0,-1-1 0 0 0,0-1 149 0 0,-1-1-33 0 0,1 0 19 0 0,-1-1 1 0 0,1-1-159 0 0,-2-1 46 0 0,0 0-23 0 0,-1-2 0 0 0,-1-1 37 0 0,-2-1-10 0 0,-1-1 5 0 0,0-1 9 0 0,0-1-49 0 0,0-1 15 0 0,-1-1-7 0 0,-1 0 0 0 0,-1 1 75 0 0,-2-1-22 0 0,-1 0 11 0 0,-1 0 0 0 0,0-1-75 0 0,-1 0 22 0 0,1-1-11 0 0,-1 0 0 0 0,-1 0 19 0 0,0 0-6 0 0,-1-1 3 0 0,-2 2 9 0 0,0 0-30 0 0,-2 1 9 0 0,-2-1-4 0 0,0 0 0 0 0,-2-1 28 0 0,0-1 1 0 0,0-1-7 0 0,-1-1 12 0 0,0-1-40 0 0,1-1 11 0 0,0-1-5 0 0,-1 0 0 0 0,0 0 9 0 0,-1 1-2 0 0,-1-1 1 0 0,-2-1 0 0 0,-1 0-9 0 0,-2-1 2 0 0,-1 0-1 0 0,-2 0 0 0 0,-1 0 56 0 0,-1 1-16 0 0,-2 0 8 0 0,1 0 9 0 0,-1-1-67 0 0,-1 0 19 0 0,1-2-9 0 0,0 1 0 0 0,0 0-19 0 0,1 1 15 0 0,-1-1-24 0 0,1 0 26 0 0,-1-1 0 0 0,0-2 1 0 0,-1 1 1 0 0,0-1 0 0 0,-2 2-28 0 0,0 0 17 0 0,-2 1-15 0 0,-1 0 12 0 0,-1-1 16 0 0,-1 0-5 0 0,-1 0 3 0 0,0 1 0 0 0,-1 0 47 0 0,-1 2-14 0 0,0 0 16 0 0,0-1-11 0 0,0-1-44 0 0,0 0 13 0 0,0-1-7 0 0,1 1 0 0 0,-1 0-47 0 0,1 1 5 0 0,0 0 4 0 0,0 1-3 0 0,1 0 48 0 0,-1 1-14 0 0,0 0 7 0 0,0 0 0 0 0,0 2 47 0 0,-1 1-14 0 0,-1 1 16 0 0,-1 1-11 0 0,0 1-44 0 0,-2 1 13 0 0,0 0-7 0 0,-3 0 0 0 0,0 1-19 0 0,-2 1 6 0 0,0-1-3 0 0,0 1-9 0 0,1 1 30 0 0,0-1-9 0 0,1 2 4 0 0,0 1 0 0 0,1 1-28 0 0,-1 2 8 0 0,0 1-4 0 0,-2 1 0 0 0,0 3 28 0 0,-3 0-8 0 0,-1 2 4 0 0,-1 3 0 0 0,-4 1-476 0 0,0 3 136 0 0,-3 3-68 0 0,-3 2 0 0 0,-1 3 476 0 0,-3 2-136 0 0,-1 4 68 0 0,24-9-14585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7:34:02.168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9278.35742"/>
      <inkml:brushProperty name="anchorY" value="-8579.64648"/>
      <inkml:brushProperty name="scaleFactor" value="0.5"/>
    </inkml:brush>
  </inkml:definitions>
  <inkml:trace contextRef="#ctx0" brushRef="#br0">0 425 7632 0 0,'0'0'3089'0'0,"2"-2"-3220"0"0,0-1 261 0 0,1-1 635 0 0,1-1-209 0 0,1-1 116 0 0,2-1-11 0 0,2 0-770 0 0,1-2 220 0 0,1 1-111 0 0,1 0 0 0 0,0-1 1101 0 0,-1 1-296 0 0,0 0 134 0 0,0 0 26 0 0,-2 1-1128 0 0,0-1 323 0 0,-2 1-160 0 0,0 1 0 0 0,-2 0 700 0 0,-2 1-200 0 0,0 1 110 0 0,-1 1-13 0 0,0 0-696 0 0,-1 0 199 0 0,0 1-100 0 0,0-1 0 0 0,1 0 598 0 0,-1-1-153 0 0,2 0 71 0 0,0-2 5 0 0,0 0-607 0 0,0-2 172 0 0,1 0-86 0 0,0-1 0 0 0,1 0 458 0 0,0-1-132 0 0,1-1 76 0 0,1 0-4 0 0,1 1-464 0 0,0-1 132 0 0,2 0-66 0 0,0 0 0 0 0,1 1 318 0 0,1 0-82 0 0,-1 0 42 0 0,1 2 2 0 0,0 0-326 0 0,-1 2 92 0 0,0 1-46 0 0,0-1 0 0 0,-1 1 178 0 0,1 0-42 0 0,-1 0 13 0 0,1 0 14 0 0,-1 0-191 0 0,1 1 54 0 0,0-1-26 0 0,-1 1 0 0 0,0-1 243 0 0,0 0-70 0 0,0 1 35 0 0,0 0 10 0 0,-1 0-256 0 0,0 0 74 0 0,0 1-36 0 0,1 1 0 0 0,0 0 112 0 0,1 0-22 0 0,1 0 3 0 0,-1 1 14 0 0,0 1-126 0 0,-1-1 36 0 0,0 1-17 0 0,0-1 0 0 0,0 1 94 0 0,0-1-28 0 0,0 0 14 0 0,0 1 0 0 0,0 0-93 0 0,0 0 26 0 0,0 0-13 0 0,0 1 0 0 0,0 0 140 0 0,0 0-40 0 0,0 0 20 0 0,0 0 0 0 0,1 1-140 0 0,0-1 40 0 0,0 1-20 0 0,1 1 0 0 0,0 0 187 0 0,2 0-54 0 0,0 1 27 0 0,0 0 9 0 0,0-1-198 0 0,1 1 57 0 0,-1-1-28 0 0,1 1 0 0 0,-1-1 47 0 0,0 0-5 0 0,0 1 5 0 0,-1-1 1 0 0,-1 0-56 0 0,-1 1 16 0 0,0-1-8 0 0,-2 1 0 0 0,0 0 131 0 0,0 0-38 0 0,-1 0 19 0 0,1 0 9 0 0,0 1-142 0 0,1-1 41 0 0,0 0-20 0 0,0 1 0 0 0,1 0 159 0 0,0 0-37 0 0,0 1 30 0 0,0-1-10 0 0,0 1-165 0 0,-1 0 47 0 0,1 0-24 0 0,-2-1 0 0 0,0 1 65 0 0,-1-1-18 0 0,0 0 9 0 0,-1 0 9 0 0,-1-1-77 0 0,0 1 23 0 0,-1-1-11 0 0,-1 0 0 0 0,0 0 84 0 0,0 0-24 0 0,-1 0 12 0 0,0 0 0 0 0,0 0-84 0 0,-1 0 24 0 0,1 0-12 0 0,-1 0 0 0 0,1 1 47 0 0,0 0-5 0 0,0 0-4 0 0,0 0 12 0 0,0-1-59 0 0,1 1 17 0 0,-1-1-8 0 0,1 0 0 0 0,-1-1 37 0 0,0 1-1 0 0,-1-1-6 0 0,1 0 12 0 0,-2-1-50 0 0,1 1 15 0 0,-1-1-7 0 0,0 0 0 0 0,0-1 112 0 0,0 0-23 0 0,0 1 5 0 0,0-1 12 0 0,0 0-124 0 0,0 0 35 0 0,-1 0-17 0 0,1 0 0 0 0,0 0 131 0 0,-1 0-38 0 0,0 0 19 0 0,0 0 9 0 0,0-1-142 0 0,0 0 41 0 0,1 1-20 0 0,-1-1 0 0 0,0 0 9 0 0,0 0-2 0 0,0 0 1 0 0,0 0 9 0 0,-1 0-21 0 0,2 0 7 0 0,-1 0-3 0 0,0 0 697 0 0,1 0-698 0 0,-1 0 1 0 0,-1 0 0 0 0,1-1 37 0 0,0 1-1 0 0,0 0-6 0 0,0-1 12 0 0,-1 1-50 0 0,1-1 15 0 0,-1 1-7 0 0,0-1 0 0 0,0 0-56 0 0,-1-1 16 0 0,0 1-8 0 0,1-1 9 0 0,0 1 45 0 0,0-1-13 0 0,0 1 7 0 0,1 0 0 0 0,-1 0 19 0 0,0 0 3 0 0,0 0-8 0 0,0 0 12 0 0,0 0-31 0 0,0 1 9 0 0,1-1-4 0 0,-1 0 0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7:34:06.087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21134.57031"/>
      <inkml:brushProperty name="anchorY" value="-9056.69531"/>
      <inkml:brushProperty name="scaleFactor" value="0.5"/>
    </inkml:brush>
  </inkml:definitions>
  <inkml:trace contextRef="#ctx0" brushRef="#br0">2 254 88 0 0,'0'0'4704'0'0,"-1"-2"-4813"0"0,0-2 218 0 0,1-1-109 0 0,1-2 970 0 0,1-2-258 0 0,0 0 124 0 0,1-1 6 0 0,1 0-982 0 0,0 0 280 0 0,0 0-140 0 0,0 1 0 0 0,0 0 485 0 0,-1 1-148 0 0,0 0 73 0 0,0 1 7 0 0,0 1-488 0 0,1 1 141 0 0,0-1-70 0 0,0 1 0 0 0,1-1 718 0 0,0 0-204 0 0,1-1 92 0 0,1 0 13 0 0,1-1-723 0 0,0 0 207 0 0,1 0-103 0 0,0 1 0 0 0,0 0 382 0 0,0 1-118 0 0,0 1 58 0 0,1 0 7 0 0,0 1-385 0 0,1-1 111 0 0,-1 1-55 0 0,0 0 0 0 0,0 0 280 0 0,0 1-71 0 0,-1 0 28 0 0,-1 1 23 0 0,-1 0-305 0 0,0 0 88 0 0,0 1-43 0 0,-1 1 0 0 0,1-1 168 0 0,-1 1-39 0 0,1 0 22 0 0,1 0 1 0 0,0 0-178 0 0,0 1 52 0 0,1-1-26 0 0,-1 1 0 0 0,1 0 205 0 0,0 0-49 0 0,0 1 17 0 0,0 1 14 0 0,0-1-219 0 0,0 1 63 0 0,0 1-31 0 0,0 0 0 0 0,0 0 261 0 0,1 2-74 0 0,-1-1 46 0 0,-1 1-3 0 0,1 0-268 0 0,-1 0 76 0 0,0-1-38 0 0,-1 1 0 0 0,-1-1-214 0 0,0 0 61 0 0,-2-1-41 0 0,1 1 13 0 0,-1-1 210 0 0,0 0-59 0 0,1 2 30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7:34:07.152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22256.77344"/>
      <inkml:brushProperty name="anchorY" value="-9540.87305"/>
      <inkml:brushProperty name="scaleFactor" value="0.5"/>
    </inkml:brush>
  </inkml:definitions>
  <inkml:trace contextRef="#ctx0" brushRef="#br0">0 215 88 0 0,'0'0'16'0'0,"2"-2"-17"0"0,1 0 2 0 0,0-2 8 0 0,0 0-11 0 0,1 0 12 0 0,-1 1-12 0 0,-1-1 3 0 0,1 0-1 0 0,0 1 0 0 0,0-1 495 0 0,-1 1-142 0 0,1 0 71 0 0,0 0 9 0 0,1-1-506 0 0,1-1 145 0 0,0 0-72 0 0,0-1 0 0 0,2-1 952 0 0,-1 0-281 0 0,1-1 147 0 0,-1 1-12 0 0,-1 1-940 0 0,-1 1 269 0 0,0 2-135 0 0,-2-1 0 0 0,1 1 690 0 0,-1 0-178 0 0,0 0 75 0 0,1 0 17 0 0,0 0-705 0 0,0-1 201 0 0,2 1-100 0 0,0-1 0 0 0,1 1 560 0 0,1-1-151 0 0,1-1 68 0 0,1 1 14 0 0,0-1-574 0 0,1 0 165 0 0,0 0-82 0 0,1 0 0 0 0,0 1 634 0 0,1 0-171 0 0,0 1 78 0 0,0 0 5 0 0,0 0-637 0 0,-1 0 182 0 0,1 0-91 0 0,0 0 0 0 0,0 1 354 0 0,1 0-100 0 0,-1 1 59 0 0,0-1-12 0 0,0 1-350 0 0,1-1 100 0 0,-1 1-51 0 0,0-1 0 0 0,-1 1 336 0 0,1 0-96 0 0,-1 0 48 0 0,0 1 0 0 0,-1 0-336 0 0,1 0 96 0 0,-1 1-48 0 0,0 1 0 0 0,1 0 233 0 0,-1 1-57 0 0,0 1 21 0 0,1 0 5 0 0,-1 0-236 0 0,0 1 68 0 0,0 0-34 0 0,0 0 0 0 0,0 0 121 0 0,0 0-34 0 0,0-1 17 0 0,0 1 0 0 0,0 0-122 0 0,0 0 36 0 0,0 1-18 0 0,1-1 0 0 0,0 1 93 0 0,0-1-17 0 0,1 1 1 0 0,-2-1 14 0 0,1 0-107 0 0,-2 0 31 0 0,-1 1-15 0 0,0-1 0 0 0,-2 2 102 0 0,0-1-19 0 0,-1 1 2 0 0,-1 1 14 0 0,-1-1-116 0 0,-1 1 33 0 0,-1 1-16 0 0,1 0 0 0 0,-1 1-420 0 0,-1 1 120 0 0,2 0-60 0 0,-1 0 9 0 0,0 0 408 0 0,1-2-115 0 0,1 0 58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6:57:56.367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4080.60986"/>
      <inkml:brushProperty name="anchorY" value="-3003.16968"/>
      <inkml:brushProperty name="scaleFactor" value="0.5"/>
    </inkml:brush>
  </inkml:definitions>
  <inkml:trace contextRef="#ctx0" brushRef="#br0">68 93 5032 0 0,'0'0'0'0'0,"5"1"1170"0"0,0 0-590 0 0,3 0 6 0 0,2 0-684 0 0,3 1 196 0 0,2-1-98 0 0,0 0 0 0 0,1-1 700 0 0,-1 1-182 0 0,-2-2 77 0 0,0 0 17 0 0,-2 0-715 0 0,-2 0 205 0 0,-1 0-102 0 0,-2-1 0 0 0,-2-1 112 0 0,-1 0-23 0 0,-3 0 4 0 0,-1-2 14 0 0,-3-1-126 0 0,-2-1 37 0 0,-2-1-18 0 0,-2 0 0 0 0,-2 0-28 0 0,-2 0 17 0 0,-1 0-6 0 0,-1 1 1 0 0,-1 1 18 0 0,0 1-4 0 0,0 0 2 0 0,2 3 0 0 0,1 0 681 0 0,1 1-204 0 0,1 2 101 0 0,1 2 16 0 0,2 2-695 0 0,1 2 200 0 0,1 1-99 0 0,2 0 0 0 0,1 2 672 0 0,2 0-192 0 0,2-1 96 0 0,2 0 18 0 0,2-2-695 0 0,1 0 200 0 0,4-2-99 0 0,1 0 0 0 0,2-2 205 0 0,1-1-58 0 0,2-1 29 0 0,0-2 9 0 0,1-1-217 0 0,0-1 63 0 0,0-1-31 0 0,-1 0 0 0 0,-2 0-1456 0 0,-1 0 434 0 0,-2 1-222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6:57:56.923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4861.86279"/>
      <inkml:brushProperty name="anchorY" value="-3613.49609"/>
      <inkml:brushProperty name="scaleFactor" value="0.5"/>
    </inkml:brush>
  </inkml:definitions>
  <inkml:trace contextRef="#ctx0" brushRef="#br0">89 1 7008 0 0,'0'0'0'0'0,"7"7"1922"0"0,-1-1-975 0 0,2 2 26 0 0,2 3-1137 0 0,3 1 326 0 0,1 1-162 0 0,0 0 0 0 0,1-1 672 0 0,0 0-192 0 0,-1-2 105 0 0,0-1-12 0 0,-1 0-667 0 0,-1-2 190 0 0,-1-1-96 0 0,-2-1 0 0 0,-2-1 261 0 0,-2-1-65 0 0,-2-3 35 0 0,-2 0 1 0 0,-1-3-271 0 0,-2-1 78 0 0,-1-3-39 0 0,-3-1 0 0 0,-2-3 18 0 0,-3-2 5 0 0,-1-1-10 0 0,-1 1 14 0 0,-1 1-32 0 0,0 1 9 0 0,0 2-4 0 0,0 2 0 0 0,0 3 130 0 0,0 1-27 0 0,-1 3 6 0 0,-1 1 14 0 0,1 2-144 0 0,-2 3 41 0 0,1-1-20 0 0,1 1 0 0 0,3 1-383 0 0,1-1 119 0 0,2 0-57 0 0,2 0 1 0 0,3 0 373 0 0,1 0-106 0 0,3 1 53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6:57:58.484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4121.75049"/>
      <inkml:brushProperty name="anchorY" value="-3095.72168"/>
      <inkml:brushProperty name="scaleFactor" value="0.5"/>
    </inkml:brush>
  </inkml:definitions>
  <inkml:trace contextRef="#ctx0" brushRef="#br0">0 1434 7632 0 0,'0'0'0'0'0,"5"5"825"0"0,0-1-420 0 0,2 0 5 0 0,2-1-478 0 0,3 0 136 0 0,2-3-68 0 0,3-4 0 0 0,2-3 709 0 0,2-6-193 0 0,2-4 89 0 0,1-5 5 0 0,0-6-712 0 0,0-3 204 0 0,1-5-102 0 0,-1-3 0 0 0,1-2 578 0 0,-1-2-146 0 0,0-2 59 0 0,-1-1 17 0 0,-1-2-593 0 0,-2-1 169 0 0,-1-1-84 0 0,0-1 0 0 0,1-1 672 0 0,0-1-174 0 0,1 0 73 0 0,1 1 17 0 0,1 1-687 0 0,1 1 197 0 0,1 2-98 0 0,0 2 0 0 0,2 0 65 0 0,1 2-18 0 0,1 2 9 0 0,-1 2 0 0 0,-1 2-66 0 0,0 2 20 0 0,-2 3-10 0 0,-2 3 0 0 0,-1 2 158 0 0,-1 2-54 0 0,-3 3 25 0 0,-1 3 9 0 0,-3 3-162 0 0,-3 2 46 0 0,-1 3-22 0 0,-3 2 0 0 0,-2 3 56 0 0,-2 1-6 0 0,-1 3 4 0 0,-1 1 2 0 0,-1 2-65 0 0,1 1 18 0 0,-1 2-9 0 0,2 3 0 0 0,0 3 374 0 0,1 3-108 0 0,2 2 54 0 0,0 3 0 0 0,0 2-373 0 0,2 3 106 0 0,0 2-53 0 0,0 3 0 0 0,2 1 178 0 0,-1 2-61 0 0,2 2 28 0 0,0 2-1 0 0,1 2-168 0 0,1 1 48 0 0,1 0-24 0 0,-1 1 0 0 0,0-1 122 0 0,0 0-36 0 0,0-1 18 0 0,0 0 0 0 0,-1-1-121 0 0,1 1 34 0 0,0-1-17 0 0,1-1 0 0 0,2-1 47 0 0,2-1-14 0 0,0-1 7 0 0,1 0 10 0 0,1-1-60 0 0,1 0 18 0 0,-2 0-8 0 0,-1-2 0 0 0,-3 0-644 0 0,-2-2 184 0 0,-2 0-92 0 0,-3 0 10 0 0,-3 0 631 0 0,-2 0-180 0 0,-4 0 91 0 0,-2-2 0 0 0,-4-2-2837 0 0,-2-4 820 0 0,0-5-8444 0 0,2-4 9549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6:58:00.001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6344.01611"/>
      <inkml:brushProperty name="anchorY" value="-3482.90723"/>
      <inkml:brushProperty name="scaleFactor" value="0.5"/>
    </inkml:brush>
  </inkml:definitions>
  <inkml:trace contextRef="#ctx0" brushRef="#br0">0 525 6288 0 0,'0'0'0'0'0,"11"-5"914"0"0,-1 1-260 0 0,3-3 139 0 0,3 0-12 0 0,4-3-910 0 0,4-2 260 0 0,3-1-131 0 0,4-2 0 0 0,3-2 420 0 0,3-1-111 0 0,2-1 67 0 0,3-1-11 0 0,2 0-425 0 0,2 0 122 0 0,1 0-62 0 0,2 0 0 0 0,-1 0 550 0 0,2 0-147 0 0,0-1 76 0 0,0 1 1 0 0,1-1-560 0 0,-1-1 160 0 0,-1 1-80 0 0,-1 0 0 0 0,-2 1 345 0 0,0 1-89 0 0,-3 2 47 0 0,-3 0 1 0 0,-3 1-355 0 0,-3 2 102 0 0,-3 2-51 0 0,-3 3 0 0 0,-2 3 662 0 0,-1 4-198 0 0,-3 4 98 0 0,0 2-2 0 0,0 4-654 0 0,0 3 188 0 0,1 3-94 0 0,2 2 0 0 0,3 2-374 0 0,2 2 108 0 0,3 2-54 0 0,3 3 0 0 0,2 2 56 0 0,1 2-7 0 0,1 0-4 0 0,0-3 14 0 0,-3-4-2608 0 0,-2-5 754 0 0,-8-4-5293 0 0,-8-5 6624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6:58:07.377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9108.62891"/>
      <inkml:brushProperty name="anchorY" value="-3860.82959"/>
      <inkml:brushProperty name="scaleFactor" value="0.5"/>
    </inkml:brush>
  </inkml:definitions>
  <inkml:trace contextRef="#ctx0" brushRef="#br0">979 88 6016 0 0,'0'0'0'0'0,"-7"-3"0"0"0,-9-4 644 0 0,-5-2-194 0 0,-4-1 96 0 0,-4 1 16 0 0,-3 0-658 0 0,-1 2 190 0 0,-1 1-94 0 0,0 2 0 0 0,1 1 513 0 0,0 2-146 0 0,1 1 73 0 0,0 2 0 0 0,0 1-514 0 0,-1 0 148 0 0,0 3-74 0 0,0 0 0 0 0,0 2 130 0 0,0 2-36 0 0,0 2 27 0 0,1 2-12 0 0,1 2-126 0 0,-1 1 36 0 0,2 2-19 0 0,1 2 0 0 0,1 1 578 0 0,1 2-164 0 0,1 2 82 0 0,2 0 9 0 0,2 3-590 0 0,1 1 169 0 0,2 1-84 0 0,2 0 0 0 0,4 2 410 0 0,1-1-116 0 0,3 1 58 0 0,2 0 0 0 0,2 0-411 0 0,2-1 118 0 0,2-1-59 0 0,2-1 0 0 0,3-1 317 0 0,1-1-81 0 0,2-1 33 0 0,2 0 5 0 0,0 0-320 0 0,2-1 92 0 0,1 1-46 0 0,2-1 0 0 0,1 1 168 0 0,1 1-48 0 0,1-2 24 0 0,1 1 9 0 0,1 0-180 0 0,2-1 53 0 0,1 0-26 0 0,2-1 0 0 0,2-2 130 0 0,1-2-27 0 0,3-1 16 0 0,0-2 1 0 0,2-1-140 0 0,2-2 40 0 0,1-1-20 0 0,1 0 0 0 0,3-1 112 0 0,2 0-32 0 0,1 0 16 0 0,2-1 18 0 0,-1 0-135 0 0,2-2 40 0 0,-1 0-19 0 0,-1-2 0 0 0,-2 0 55 0 0,-1-2-14 0 0,-2 0 6 0 0,0-1 11 0 0,-1-2-69 0 0,0-1 20 0 0,-1-1-9 0 0,-2-1 0 0 0,0-2 280 0 0,-2-2-70 0 0,-1-2 27 0 0,0-1 14 0 0,-1-3-294 0 0,1-1 84 0 0,-1-2-41 0 0,-1-1 0 0 0,0-1 215 0 0,-1-1-52 0 0,-2 0 27 0 0,-1-1 2 0 0,-2 0-224 0 0,-2 0 64 0 0,-3-1-32 0 0,-1-2 0 0 0,-2-2 364 0 0,-1-2-104 0 0,-1-2 43 0 0,-2 0 12 0 0,0 1-369 0 0,-1 0 106 0 0,-1 0-52 0 0,0 1 0 0 0,0-2 150 0 0,1-2-34 0 0,-1 1 18 0 0,0-1 2 0 0,-2 1-158 0 0,0 1 44 0 0,-3-1-22 0 0,-1-1 0 0 0,-3 0 140 0 0,-3-2-40 0 0,-2-1 20 0 0,-3 1 10 0 0,-2 0-153 0 0,-4 0 44 0 0,-1 1-21 0 0,-3 0 0 0 0,-2 0 66 0 0,-1 0-10 0 0,-2 0 6 0 0,-1 1 2 0 0,-2 0-74 0 0,-1 3 20 0 0,-2 0-10 0 0,0 0 0 0 0,0 1-9 0 0,-1 1 2 0 0,-1 0-1 0 0,-2 0 10 0 0,-1 0-4 0 0,-3 1 2 0 0,-2 0 0 0 0,-3 2 0 0 0,-1 1-289 0 0,-2 1 82 0 0,-3 4-31 0 0,-3 2-4 0 0,-3 5 282 0 0,-3 4-80 0 0,-3 3 40 0 0,-3 5 0 0 0,-2 5-849 0 0,-4 3 233 0 0,2 1-109 0 0,1-2-7144 0 0,14-2 585 0 0,14-4 5696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6:58:11.398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7870.40088"/>
      <inkml:brushProperty name="anchorY" value="-3209.13647"/>
      <inkml:brushProperty name="scaleFactor" value="0.5"/>
    </inkml:brush>
  </inkml:definitions>
  <inkml:trace contextRef="#ctx0" brushRef="#br0">1 26 88 0 0,'0'0'1224'0'0,"2"1"-816"0"0,1-1-476 0 0,2-1 136 0 0,0 0-68 0 0,3-1 0 0 0,1-1 943 0 0,2 0-270 0 0,1 0 144 0 0,2 0-11 0 0,0 1-940 0 0,0 0 269 0 0,2 1-135 0 0,0 0 0 0 0,2 0 1054 0 0,0 1-291 0 0,2 0 138 0 0,2 0 23 0 0,1-1-1080 0 0,3 1 310 0 0,0-1-154 0 0,-1 0 0 0 0,1 0 896 0 0,-2 1-247 0 0,-1 1 135 0 0,-2-1-11 0 0,-2 1-901 0 0,-2 0 258 0 0,-2 0-130 0 0,0 0 0 0 0,-2 1 401 0 0,0-1-105 0 0,-1 1 45 0 0,-1-1 14 0 0,-1 0-415 0 0,-1 1 119 0 0,-1-1-59 0 0,-1 2 0 0 0,-2 0-1214 0 0,-1 1 366 0 0,-2 2-188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7T06:58:12.630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9068.16406"/>
      <inkml:brushProperty name="anchorY" value="-3854.47974"/>
      <inkml:brushProperty name="scaleFactor" value="0.5"/>
    </inkml:brush>
  </inkml:definitions>
  <inkml:trace contextRef="#ctx0" brushRef="#br0">39 14 88 0 0,'0'0'480'0'0,"0"2"-320"0"0,-1 1-187 0 0,0 0 54 0 0,-1 2-27 0 0,0 1 0 0 0,-2 2 411 0 0,0 1-118 0 0,-1 2 59 0 0,1 0 9 0 0,-1 0-422 0 0,1 1 121 0 0,1 0-60 0 0,1 0 0 0 0,1-1 728 0 0,0 1-199 0 0,2 0 93 0 0,1 0 22 0 0,1-1-754 0 0,1 0 217 0 0,1-2-107 0 0,2 0 0 0 0,1-1 663 0 0,1-1-181 0 0,2 0 102 0 0,2-1-11 0 0,1 0-667 0 0,1 0 190 0 0,1 1-96 0 0,1-1 0 0 0,0 0 345 0 0,-1-1-98 0 0,0 0 49 0 0,-1 0 9 0 0,-1-2-357 0 0,-2-2 103 0 0,0 0-51 0 0,-2-2 0 0 0,0-2 382 0 0,-2-1-118 0 0,0-1 58 0 0,0 0 7 0 0,-2-2-385 0 0,0-1 111 0 0,-1 0-55 0 0,0-1 0 0 0,-2-1 149 0 0,0 1-33 0 0,-2-1 9 0 0,0-1 14 0 0,-1 0-163 0 0,-2 0 47 0 0,0-2-23 0 0,-1 0 0 0 0,-1-1 606 0 0,-1 0-172 0 0,0-1 86 0 0,-1 1 0 0 0,-1 1-607 0 0,0 0 174 0 0,-1 1-87 0 0,-1 1 0 0 0,-9-2 1512 0 0,-2 3-1944 0 0,-2 1 648 0 0,1 3-216 0 0,1 4 0 0 0,1 2-262 0 0,2 3 76 0 0,1 3-38 0 0,2 2 9 0 0,2 1 250 0 0,2 2-71 0 0,3 1 36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E312C2-8E73-0349-926A-FE21275905D1}" type="datetimeFigureOut">
              <a:rPr lang="en-US" smtClean="0"/>
              <a:t>27-03-2025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7ACB96-1FE5-5347-8903-8E650CDEDA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910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8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10">
            <a:extLst>
              <a:ext uri="{FF2B5EF4-FFF2-40B4-BE49-F238E27FC236}">
                <a16:creationId xmlns:a16="http://schemas.microsoft.com/office/drawing/2014/main" id="{DB91AEB3-3711-61B2-4B83-4A1A4137D3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6617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D91BB4E-448E-8099-3E75-E50074159C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6251" y="1971011"/>
            <a:ext cx="5802629" cy="695013"/>
          </a:xfrm>
        </p:spPr>
        <p:txBody>
          <a:bodyPr/>
          <a:lstStyle>
            <a:lvl1pPr>
              <a:defRPr b="1">
                <a:solidFill>
                  <a:srgbClr val="0A4D5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800" dirty="0">
                <a:latin typeface="Barlow" pitchFamily="2" charset="77"/>
              </a:rPr>
              <a:t>Title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1F39502-EF0B-D2F7-96B1-B4755D406C9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9647" y="2891527"/>
            <a:ext cx="8164705" cy="406212"/>
          </a:xfrm>
        </p:spPr>
        <p:txBody>
          <a:bodyPr/>
          <a:lstStyle>
            <a:lvl1pPr marL="0" indent="0">
              <a:buNone/>
              <a:defRPr>
                <a:solidFill>
                  <a:srgbClr val="00A88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000" b="1" i="1" dirty="0">
                <a:solidFill>
                  <a:srgbClr val="00A88E"/>
                </a:solidFill>
                <a:latin typeface="Barlow SemiBold" pitchFamily="2" charset="77"/>
              </a:rPr>
              <a:t>Sub-title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20EC326-4795-DCFC-67F3-FC5FD8C86B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9647" y="3828041"/>
            <a:ext cx="8164705" cy="270152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>
                <a:latin typeface="Proxima Nova Alt Rg" panose="02000506030000020004" pitchFamily="2" charset="77"/>
              </a:rPr>
              <a:t>Date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FDA701CF-81AE-AEDB-0AB7-5D9031C41BA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74320" y="4862239"/>
            <a:ext cx="2880032" cy="270152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>
                <a:latin typeface="Proxima Nova Alt Rg" panose="02000506030000020004" pitchFamily="2" charset="77"/>
              </a:rPr>
              <a:t>Name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49164D-F243-7C33-E07E-E3BF0C0D63DC}"/>
              </a:ext>
            </a:extLst>
          </p:cNvPr>
          <p:cNvSpPr txBox="1"/>
          <p:nvPr userDrawn="1"/>
        </p:nvSpPr>
        <p:spPr>
          <a:xfrm>
            <a:off x="484362" y="4854968"/>
            <a:ext cx="496560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0" i="0" kern="1200" dirty="0">
                <a:solidFill>
                  <a:srgbClr val="D5E4A6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2025 • Annual Members Forum Meeting / Hà </a:t>
            </a:r>
            <a:r>
              <a:rPr lang="en-US" sz="1400" b="0" i="0" kern="1200" dirty="0" err="1">
                <a:solidFill>
                  <a:srgbClr val="D5E4A6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Nội</a:t>
            </a:r>
            <a:r>
              <a:rPr lang="en-US" sz="1400" b="0" i="0" kern="1200" dirty="0">
                <a:solidFill>
                  <a:srgbClr val="D5E4A6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Việt Nam</a:t>
            </a:r>
            <a:endParaRPr lang="en-US" sz="1400" b="0" dirty="0">
              <a:solidFill>
                <a:srgbClr val="D5E4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" name="Immagine 34" descr="Immagine che contiene Carattere, Elementi grafici, grafica, testo&#10;&#10;Il contenuto generato dall'IA potrebbe non essere corretto.">
            <a:extLst>
              <a:ext uri="{FF2B5EF4-FFF2-40B4-BE49-F238E27FC236}">
                <a16:creationId xmlns:a16="http://schemas.microsoft.com/office/drawing/2014/main" id="{1D98BAE0-04E5-C4CB-C5CA-72ADCFE4132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70784"/>
          <a:stretch/>
        </p:blipFill>
        <p:spPr>
          <a:xfrm>
            <a:off x="3523741" y="272146"/>
            <a:ext cx="556764" cy="652865"/>
          </a:xfrm>
          <a:prstGeom prst="rect">
            <a:avLst/>
          </a:prstGeom>
        </p:spPr>
      </p:pic>
      <p:pic>
        <p:nvPicPr>
          <p:cNvPr id="36" name="Immagine 35" descr="Immagine che contiene clipart, Elementi grafici, disegno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96C01847-4DC8-4971-8C4F-BE84C4E2226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93332" y="360780"/>
            <a:ext cx="468451" cy="479097"/>
          </a:xfrm>
          <a:prstGeom prst="rect">
            <a:avLst/>
          </a:prstGeom>
        </p:spPr>
      </p:pic>
      <p:pic>
        <p:nvPicPr>
          <p:cNvPr id="37" name="Immagine 36" descr="Immagine che contiene Elementi grafici, Carattere, logo, design&#10;&#10;Il contenuto generato dall'IA potrebbe non essere corretto.">
            <a:extLst>
              <a:ext uri="{FF2B5EF4-FFF2-40B4-BE49-F238E27FC236}">
                <a16:creationId xmlns:a16="http://schemas.microsoft.com/office/drawing/2014/main" id="{3D72784B-B5AA-1032-D18B-935C00F5A3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024683" y="866995"/>
            <a:ext cx="1212908" cy="443590"/>
          </a:xfrm>
          <a:prstGeom prst="rect">
            <a:avLst/>
          </a:prstGeom>
        </p:spPr>
      </p:pic>
      <p:pic>
        <p:nvPicPr>
          <p:cNvPr id="38" name="Immagine 37" descr="Immagine che contiene Carattere, Elementi grafici, grafica, testo&#10;&#10;Il contenuto generato dall'IA potrebbe non essere corretto.">
            <a:extLst>
              <a:ext uri="{FF2B5EF4-FFF2-40B4-BE49-F238E27FC236}">
                <a16:creationId xmlns:a16="http://schemas.microsoft.com/office/drawing/2014/main" id="{C99C854B-9D41-C5D6-41C7-E902D81A58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9209"/>
          <a:stretch/>
        </p:blipFill>
        <p:spPr>
          <a:xfrm>
            <a:off x="373342" y="227516"/>
            <a:ext cx="2599019" cy="1257785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60E83D6F-8F5A-7DBD-A807-AC569FBC2C7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301255" y="-110607"/>
            <a:ext cx="7192018" cy="321791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33CE09D8-D590-4F7D-0C09-23BC16702EF3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rot="10800000">
            <a:off x="-186117" y="-87918"/>
            <a:ext cx="7528986" cy="254000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87C2F819-B185-710E-90E4-A00700AB9CA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491332" y="-104450"/>
            <a:ext cx="5676900" cy="254000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1B6D880E-062E-88D9-5496-627C36C39B02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rot="10800000">
            <a:off x="-484436" y="-94414"/>
            <a:ext cx="6493350" cy="290530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FBD4528A-7913-71EA-DE3C-E64748B0D8C0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8" y="2622871"/>
            <a:ext cx="3870295" cy="17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674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20"/>
          <p:cNvSpPr>
            <a:spLocks noGrp="1"/>
          </p:cNvSpPr>
          <p:nvPr>
            <p:ph type="title"/>
          </p:nvPr>
        </p:nvSpPr>
        <p:spPr>
          <a:xfrm>
            <a:off x="476251" y="273845"/>
            <a:ext cx="8039099" cy="599166"/>
          </a:xfrm>
        </p:spPr>
        <p:txBody>
          <a:bodyPr>
            <a:normAutofit/>
          </a:bodyPr>
          <a:lstStyle>
            <a:lvl1pPr>
              <a:defRPr sz="2400" b="1">
                <a:solidFill>
                  <a:srgbClr val="0A4D51"/>
                </a:solidFill>
                <a:latin typeface="Arial" panose="020B0604020202020204" pitchFamily="34" charset="0"/>
                <a:ea typeface="Verdana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7" name="Content Placeholder 26"/>
          <p:cNvSpPr>
            <a:spLocks noGrp="1"/>
          </p:cNvSpPr>
          <p:nvPr>
            <p:ph sz="quarter" idx="13" hasCustomPrompt="1"/>
          </p:nvPr>
        </p:nvSpPr>
        <p:spPr>
          <a:xfrm>
            <a:off x="476251" y="1143001"/>
            <a:ext cx="8039099" cy="3102207"/>
          </a:xfrm>
        </p:spPr>
        <p:txBody>
          <a:bodyPr/>
          <a:lstStyle>
            <a:lvl1pPr marL="0" indent="0"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80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700" indent="0">
              <a:buNone/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0">
              <a:buNone/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>
              <a:spcAft>
                <a:spcPts val="600"/>
              </a:spcAft>
            </a:pPr>
            <a:r>
              <a:rPr lang="en-US" sz="2000" b="1" dirty="0">
                <a:solidFill>
                  <a:srgbClr val="00A88E"/>
                </a:solidFill>
              </a:rPr>
              <a:t>Text</a:t>
            </a:r>
          </a:p>
          <a:p>
            <a:pPr>
              <a:spcAft>
                <a:spcPts val="600"/>
              </a:spcAft>
            </a:pPr>
            <a:r>
              <a:rPr lang="en-US" sz="1800" dirty="0"/>
              <a:t>Paragraph style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Bullet level 1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Bullet level 2</a:t>
            </a:r>
          </a:p>
          <a:p>
            <a:pPr marL="971550" lvl="2" indent="-285750">
              <a:buFont typeface="Arial" panose="020B0604020202020204" pitchFamily="34" charset="0"/>
              <a:buChar char="•"/>
            </a:pPr>
            <a:r>
              <a:rPr lang="en-US" sz="1400" dirty="0"/>
              <a:t>Bullet level 3</a:t>
            </a:r>
          </a:p>
          <a:p>
            <a:pPr marL="971550" lvl="2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971550" lvl="2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AE478E6-7D1B-8D85-555C-E7BA655D079D}"/>
              </a:ext>
            </a:extLst>
          </p:cNvPr>
          <p:cNvSpPr txBox="1">
            <a:spLocks/>
          </p:cNvSpPr>
          <p:nvPr userDrawn="1"/>
        </p:nvSpPr>
        <p:spPr>
          <a:xfrm>
            <a:off x="8787603" y="4996981"/>
            <a:ext cx="336402" cy="170036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4CF0443-EC3C-5841-B9AB-EAB669B9563E}" type="slidenum">
              <a:rPr lang="en-US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 algn="ctr"/>
              <a:t>‹#›</a:t>
            </a:fld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" name="Immagine 6" descr="Immagine che contiene Carattere, Elementi grafici, grafica, testo&#10;&#10;Il contenuto generato dall'IA potrebbe non essere corretto.">
            <a:extLst>
              <a:ext uri="{FF2B5EF4-FFF2-40B4-BE49-F238E27FC236}">
                <a16:creationId xmlns:a16="http://schemas.microsoft.com/office/drawing/2014/main" id="{0F426C4F-DF13-1FE8-A6B7-57D5215095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789" y="4519933"/>
            <a:ext cx="1820142" cy="623567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5A636F17-B97D-7D6C-554F-8AFA101087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-344841" y="-160896"/>
            <a:ext cx="7192018" cy="321791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1450A919-66A5-1422-E869-F860982A391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V="1">
            <a:off x="3664911" y="-141829"/>
            <a:ext cx="5676900" cy="254000"/>
          </a:xfrm>
          <a:prstGeom prst="rect">
            <a:avLst/>
          </a:prstGeom>
        </p:spPr>
      </p:pic>
      <p:pic>
        <p:nvPicPr>
          <p:cNvPr id="35" name="Immagine 34">
            <a:extLst>
              <a:ext uri="{FF2B5EF4-FFF2-40B4-BE49-F238E27FC236}">
                <a16:creationId xmlns:a16="http://schemas.microsoft.com/office/drawing/2014/main" id="{9859143E-9EF5-5056-DE0E-978A1566F6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V="1">
            <a:off x="2800992" y="5077424"/>
            <a:ext cx="5676900" cy="144094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39BA5ED6-6816-334F-F0ED-E9E8B69E3F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0800000">
            <a:off x="721277" y="-75439"/>
            <a:ext cx="6493350" cy="290530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7FD982BC-2206-A301-CC23-B6CC6FA864D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10800000">
            <a:off x="3542980" y="-1987"/>
            <a:ext cx="3877399" cy="173485"/>
          </a:xfrm>
          <a:prstGeom prst="rect">
            <a:avLst/>
          </a:prstGeom>
        </p:spPr>
      </p:pic>
      <p:pic>
        <p:nvPicPr>
          <p:cNvPr id="31" name="Immagine 30">
            <a:extLst>
              <a:ext uri="{FF2B5EF4-FFF2-40B4-BE49-F238E27FC236}">
                <a16:creationId xmlns:a16="http://schemas.microsoft.com/office/drawing/2014/main" id="{A584E3B0-28A7-010A-3C95-C153E2766BF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10800000">
            <a:off x="897491" y="4942313"/>
            <a:ext cx="7349017" cy="291140"/>
          </a:xfrm>
          <a:prstGeom prst="rect">
            <a:avLst/>
          </a:prstGeom>
        </p:spPr>
      </p:pic>
      <p:pic>
        <p:nvPicPr>
          <p:cNvPr id="32" name="Immagine 31">
            <a:extLst>
              <a:ext uri="{FF2B5EF4-FFF2-40B4-BE49-F238E27FC236}">
                <a16:creationId xmlns:a16="http://schemas.microsoft.com/office/drawing/2014/main" id="{AB21F6A7-39EC-3B39-4215-5EF7F3DD1C86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732162" y="5024610"/>
            <a:ext cx="6702424" cy="162693"/>
          </a:xfrm>
          <a:prstGeom prst="rect">
            <a:avLst/>
          </a:prstGeom>
        </p:spPr>
      </p:pic>
      <p:pic>
        <p:nvPicPr>
          <p:cNvPr id="33" name="Immagine 32">
            <a:extLst>
              <a:ext uri="{FF2B5EF4-FFF2-40B4-BE49-F238E27FC236}">
                <a16:creationId xmlns:a16="http://schemas.microsoft.com/office/drawing/2014/main" id="{75008C3B-9487-B095-98A0-BF6CA30FE1C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0800000">
            <a:off x="1544074" y="4913352"/>
            <a:ext cx="6702434" cy="299885"/>
          </a:xfrm>
          <a:prstGeom prst="rect">
            <a:avLst/>
          </a:prstGeom>
        </p:spPr>
      </p:pic>
      <p:pic>
        <p:nvPicPr>
          <p:cNvPr id="34" name="Immagine 33">
            <a:extLst>
              <a:ext uri="{FF2B5EF4-FFF2-40B4-BE49-F238E27FC236}">
                <a16:creationId xmlns:a16="http://schemas.microsoft.com/office/drawing/2014/main" id="{905D80AD-13DE-7A25-F874-5E5FEFAAA1CB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10800000">
            <a:off x="2893566" y="4978888"/>
            <a:ext cx="5859701" cy="262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276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20"/>
          <p:cNvSpPr>
            <a:spLocks noGrp="1"/>
          </p:cNvSpPr>
          <p:nvPr>
            <p:ph type="title"/>
          </p:nvPr>
        </p:nvSpPr>
        <p:spPr>
          <a:xfrm>
            <a:off x="476251" y="273845"/>
            <a:ext cx="8039099" cy="599166"/>
          </a:xfrm>
        </p:spPr>
        <p:txBody>
          <a:bodyPr>
            <a:normAutofit/>
          </a:bodyPr>
          <a:lstStyle>
            <a:lvl1pPr>
              <a:defRPr sz="2400" b="1">
                <a:solidFill>
                  <a:srgbClr val="0A4D51"/>
                </a:solidFill>
                <a:latin typeface="Arial" panose="020B0604020202020204" pitchFamily="34" charset="0"/>
                <a:ea typeface="Verdana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2" name="Content Placeholder 26"/>
          <p:cNvSpPr>
            <a:spLocks noGrp="1"/>
          </p:cNvSpPr>
          <p:nvPr>
            <p:ph sz="quarter" idx="12"/>
          </p:nvPr>
        </p:nvSpPr>
        <p:spPr>
          <a:xfrm>
            <a:off x="476251" y="1222295"/>
            <a:ext cx="3834311" cy="3021806"/>
          </a:xfrm>
        </p:spPr>
        <p:txBody>
          <a:bodyPr/>
          <a:lstStyle>
            <a:lvl1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Content Placeholder 26"/>
          <p:cNvSpPr>
            <a:spLocks noGrp="1"/>
          </p:cNvSpPr>
          <p:nvPr>
            <p:ph sz="quarter" idx="13"/>
          </p:nvPr>
        </p:nvSpPr>
        <p:spPr>
          <a:xfrm>
            <a:off x="4653036" y="1222295"/>
            <a:ext cx="3987920" cy="3021806"/>
          </a:xfrm>
        </p:spPr>
        <p:txBody>
          <a:bodyPr/>
          <a:lstStyle>
            <a:lvl1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0E5DBBC-8BD3-027E-FC07-8E4D8FA5E083}"/>
              </a:ext>
            </a:extLst>
          </p:cNvPr>
          <p:cNvSpPr txBox="1">
            <a:spLocks/>
          </p:cNvSpPr>
          <p:nvPr userDrawn="1"/>
        </p:nvSpPr>
        <p:spPr>
          <a:xfrm>
            <a:off x="8787603" y="4996981"/>
            <a:ext cx="336402" cy="170036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4CF0443-EC3C-5841-B9AB-EAB669B9563E}" type="slidenum">
              <a:rPr lang="en-US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 algn="ctr"/>
              <a:t>‹#›</a:t>
            </a:fld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1" name="Immagine 10" descr="Immagine che contiene Carattere, Elementi grafici, grafica, testo&#10;&#10;Il contenuto generato dall'IA potrebbe non essere corretto.">
            <a:extLst>
              <a:ext uri="{FF2B5EF4-FFF2-40B4-BE49-F238E27FC236}">
                <a16:creationId xmlns:a16="http://schemas.microsoft.com/office/drawing/2014/main" id="{04050D79-80BE-2BDB-C906-05E5267D47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789" y="4519933"/>
            <a:ext cx="1820142" cy="623567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E2DF8B9E-BEB1-53D3-1D01-6CEB0654A1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2557101" y="2994807"/>
            <a:ext cx="3877399" cy="173485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DC302AA-13B3-32CA-E455-A78967A5A49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0800000">
            <a:off x="-344841" y="-160896"/>
            <a:ext cx="7192018" cy="321791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610E3B14-BE1B-2552-32E2-404C9EF8CDC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flipV="1">
            <a:off x="3664911" y="-141829"/>
            <a:ext cx="5676900" cy="254000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82B0E645-122B-B8F5-CE83-D729F02ABC0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10800000">
            <a:off x="721277" y="-75439"/>
            <a:ext cx="6493350" cy="290530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17A1B957-5515-D87A-E60A-1399F7DC3C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3542980" y="-1987"/>
            <a:ext cx="3877399" cy="173485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9342C6EE-6246-34E3-07AD-92254DFAF3C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flipV="1">
            <a:off x="2800992" y="5077424"/>
            <a:ext cx="5676900" cy="144094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230A5B59-95C3-ECA7-23AE-D4FCAC4DD49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732162" y="5024610"/>
            <a:ext cx="6702424" cy="162693"/>
          </a:xfrm>
          <a:prstGeom prst="rect">
            <a:avLst/>
          </a:prstGeom>
        </p:spPr>
      </p:pic>
      <p:pic>
        <p:nvPicPr>
          <p:cNvPr id="24" name="Immagine 23">
            <a:extLst>
              <a:ext uri="{FF2B5EF4-FFF2-40B4-BE49-F238E27FC236}">
                <a16:creationId xmlns:a16="http://schemas.microsoft.com/office/drawing/2014/main" id="{C1961CBC-6D7B-C01E-B7F3-C9E42562F49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10800000">
            <a:off x="1544074" y="4913352"/>
            <a:ext cx="6702434" cy="299885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BB6D13A9-126D-1989-3DA6-BD04F7E9B7FC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10800000">
            <a:off x="2893566" y="4978888"/>
            <a:ext cx="5859701" cy="262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791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49395FAB-04DE-6142-B481-D28ECCC7D2D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38151" y="273844"/>
            <a:ext cx="3760469" cy="3886676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19" name="Title 20"/>
          <p:cNvSpPr>
            <a:spLocks noGrp="1"/>
          </p:cNvSpPr>
          <p:nvPr>
            <p:ph type="title"/>
          </p:nvPr>
        </p:nvSpPr>
        <p:spPr>
          <a:xfrm>
            <a:off x="4653037" y="273845"/>
            <a:ext cx="3987329" cy="599166"/>
          </a:xfrm>
        </p:spPr>
        <p:txBody>
          <a:bodyPr>
            <a:normAutofit/>
          </a:bodyPr>
          <a:lstStyle>
            <a:lvl1pPr>
              <a:defRPr sz="2400" b="1">
                <a:solidFill>
                  <a:srgbClr val="0A4D51"/>
                </a:solidFill>
                <a:latin typeface="Arial" panose="020B0604020202020204" pitchFamily="34" charset="0"/>
                <a:ea typeface="Verdana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9" name="Content Placeholder 26"/>
          <p:cNvSpPr>
            <a:spLocks noGrp="1"/>
          </p:cNvSpPr>
          <p:nvPr>
            <p:ph sz="quarter" idx="12"/>
          </p:nvPr>
        </p:nvSpPr>
        <p:spPr>
          <a:xfrm>
            <a:off x="4652962" y="1238251"/>
            <a:ext cx="3987404" cy="2922270"/>
          </a:xfrm>
        </p:spPr>
        <p:txBody>
          <a:bodyPr/>
          <a:lstStyle>
            <a:lvl1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89AF36-1C4F-704C-B930-4C686AE51AB9}"/>
              </a:ext>
            </a:extLst>
          </p:cNvPr>
          <p:cNvSpPr txBox="1">
            <a:spLocks/>
          </p:cNvSpPr>
          <p:nvPr userDrawn="1"/>
        </p:nvSpPr>
        <p:spPr>
          <a:xfrm>
            <a:off x="8787603" y="4996981"/>
            <a:ext cx="336402" cy="170036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4CF0443-EC3C-5841-B9AB-EAB669B9563E}" type="slidenum">
              <a:rPr lang="en-US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 algn="ctr"/>
              <a:t>‹#›</a:t>
            </a:fld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1" name="Immagine 10" descr="Immagine che contiene Carattere, Elementi grafici, grafica, testo&#10;&#10;Il contenuto generato dall'IA potrebbe non essere corretto.">
            <a:extLst>
              <a:ext uri="{FF2B5EF4-FFF2-40B4-BE49-F238E27FC236}">
                <a16:creationId xmlns:a16="http://schemas.microsoft.com/office/drawing/2014/main" id="{D7D2F4F1-574F-E6D0-0D4E-3E396163AF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789" y="4519933"/>
            <a:ext cx="1820142" cy="623567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38124C61-45C4-DF47-C2D4-D38DC7B8C4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1805596" y="2424580"/>
            <a:ext cx="5160818" cy="230909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C402A8E1-21EF-EE69-6DCF-C9FC28DF6BD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0800000">
            <a:off x="-344841" y="-160896"/>
            <a:ext cx="7192018" cy="321791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2CEE16C-2B8D-2798-14D0-B6DAC72B86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flipV="1">
            <a:off x="3664911" y="-141829"/>
            <a:ext cx="5676900" cy="254000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198091B8-75DE-85ED-E209-FD7377B00BA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721277" y="-75439"/>
            <a:ext cx="6493350" cy="29053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37901C02-21D3-EC9E-3E7A-5AC97C79A1F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10800000">
            <a:off x="3542980" y="-1987"/>
            <a:ext cx="3877399" cy="173485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85EEDB1F-A47B-8DAE-890E-E2291E089EF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flipV="1">
            <a:off x="2800992" y="5077424"/>
            <a:ext cx="5676900" cy="144094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42C25889-FD6B-98B1-80D7-0D11782BC0C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732162" y="5024610"/>
            <a:ext cx="6702424" cy="162693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570961A3-EADE-B2F4-C7E2-7B8EED48FFC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1544074" y="4913352"/>
            <a:ext cx="6702434" cy="299885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03C1FE25-98A1-6DC4-6D86-D6BBA7336CD0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10800000">
            <a:off x="2893566" y="4978888"/>
            <a:ext cx="5859701" cy="262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491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>
            <a:extLst>
              <a:ext uri="{FF2B5EF4-FFF2-40B4-BE49-F238E27FC236}">
                <a16:creationId xmlns:a16="http://schemas.microsoft.com/office/drawing/2014/main" id="{74F6F05C-499F-6145-160D-1F7C18E0D5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434" y="-7434"/>
            <a:ext cx="9151434" cy="5166178"/>
          </a:xfrm>
          <a:prstGeom prst="rect">
            <a:avLst/>
          </a:prstGeom>
        </p:spPr>
      </p:pic>
      <p:sp>
        <p:nvSpPr>
          <p:cNvPr id="8" name="Title 20">
            <a:extLst>
              <a:ext uri="{FF2B5EF4-FFF2-40B4-BE49-F238E27FC236}">
                <a16:creationId xmlns:a16="http://schemas.microsoft.com/office/drawing/2014/main" id="{7C60855A-FB7B-B4D9-B86A-D920F85DDA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6251" y="1917769"/>
            <a:ext cx="8039099" cy="599166"/>
          </a:xfrm>
        </p:spPr>
        <p:txBody>
          <a:bodyPr>
            <a:normAutofit/>
          </a:bodyPr>
          <a:lstStyle>
            <a:lvl1pPr>
              <a:defRPr sz="2400" b="1">
                <a:solidFill>
                  <a:srgbClr val="0A4D51"/>
                </a:solidFill>
                <a:latin typeface="Arial" panose="020B0604020202020204" pitchFamily="34" charset="0"/>
                <a:ea typeface="Verdana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pic>
        <p:nvPicPr>
          <p:cNvPr id="16" name="Immagine 15" descr="Immagine che contiene Carattere, Elementi grafici, grafica, testo&#10;&#10;Il contenuto generato dall'IA potrebbe non essere corretto.">
            <a:extLst>
              <a:ext uri="{FF2B5EF4-FFF2-40B4-BE49-F238E27FC236}">
                <a16:creationId xmlns:a16="http://schemas.microsoft.com/office/drawing/2014/main" id="{7389265E-C86C-053B-3A80-B8CC7A1469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9209"/>
          <a:stretch/>
        </p:blipFill>
        <p:spPr>
          <a:xfrm>
            <a:off x="373342" y="227516"/>
            <a:ext cx="2599019" cy="1257785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1CEEDCB6-EFEE-0E40-BE47-AF1C3396275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0800000">
            <a:off x="373342" y="2574668"/>
            <a:ext cx="4265139" cy="92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97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!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6617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D129C22-0977-0042-BF21-02345C3AA403}"/>
              </a:ext>
            </a:extLst>
          </p:cNvPr>
          <p:cNvSpPr/>
          <p:nvPr userDrawn="1"/>
        </p:nvSpPr>
        <p:spPr>
          <a:xfrm>
            <a:off x="29042" y="4485647"/>
            <a:ext cx="48422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0" kern="1200" dirty="0">
                <a:solidFill>
                  <a:srgbClr val="0A4E52"/>
                </a:solidFill>
                <a:effectLst/>
                <a:latin typeface="Source Sans Pro" panose="020B0503030403020204" pitchFamily="34" charset="77"/>
                <a:ea typeface="+mn-ea"/>
                <a:cs typeface="+mn-cs"/>
              </a:rPr>
              <a:t>Visit our website  🌱</a:t>
            </a:r>
            <a:r>
              <a:rPr lang="en-US" sz="1400" b="0" i="0" kern="1200" dirty="0">
                <a:solidFill>
                  <a:srgbClr val="0A4E52"/>
                </a:solidFill>
                <a:effectLst/>
                <a:latin typeface="Source Sans Pro" panose="020B0503030403020204" pitchFamily="34" charset="77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rgbClr val="17AAE0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agroecologytpp.org</a:t>
            </a:r>
            <a:endParaRPr lang="en-US" sz="1400" b="0" i="0" dirty="0">
              <a:solidFill>
                <a:srgbClr val="17AAE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0">
            <a:extLst>
              <a:ext uri="{FF2B5EF4-FFF2-40B4-BE49-F238E27FC236}">
                <a16:creationId xmlns:a16="http://schemas.microsoft.com/office/drawing/2014/main" id="{4B069024-672C-A4D9-3927-03FA3FA32A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096" y="1985663"/>
            <a:ext cx="6589715" cy="599166"/>
          </a:xfrm>
        </p:spPr>
        <p:txBody>
          <a:bodyPr>
            <a:normAutofit/>
          </a:bodyPr>
          <a:lstStyle>
            <a:lvl1pPr>
              <a:defRPr sz="2400" b="1">
                <a:solidFill>
                  <a:srgbClr val="0A4D51"/>
                </a:solidFill>
                <a:latin typeface="Arial" panose="020B0604020202020204" pitchFamily="34" charset="0"/>
                <a:ea typeface="Verdana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Thank you!</a:t>
            </a:r>
          </a:p>
        </p:txBody>
      </p:sp>
      <p:sp>
        <p:nvSpPr>
          <p:cNvPr id="4" name="Content Placeholder 26">
            <a:extLst>
              <a:ext uri="{FF2B5EF4-FFF2-40B4-BE49-F238E27FC236}">
                <a16:creationId xmlns:a16="http://schemas.microsoft.com/office/drawing/2014/main" id="{215E3604-8A20-C932-4647-B8C535F532E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9096" y="2869580"/>
            <a:ext cx="7676254" cy="137562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800" indent="0" algn="l">
              <a:buFontTx/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700" indent="0">
              <a:buNone/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0">
              <a:buNone/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>
              <a:spcAft>
                <a:spcPts val="600"/>
              </a:spcAft>
            </a:pPr>
            <a:r>
              <a:rPr lang="en-US" sz="2000" b="1" dirty="0">
                <a:solidFill>
                  <a:srgbClr val="00A88E"/>
                </a:solidFill>
              </a:rPr>
              <a:t>Text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23" name="Immagine 22" descr="Immagine che contiene Carattere, Elementi grafici, grafica, testo&#10;&#10;Il contenuto generato dall'IA potrebbe non essere corretto.">
            <a:extLst>
              <a:ext uri="{FF2B5EF4-FFF2-40B4-BE49-F238E27FC236}">
                <a16:creationId xmlns:a16="http://schemas.microsoft.com/office/drawing/2014/main" id="{378777BB-0ACE-6398-0137-F5E9E22FA3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70784"/>
          <a:stretch/>
        </p:blipFill>
        <p:spPr>
          <a:xfrm>
            <a:off x="3523741" y="272146"/>
            <a:ext cx="556764" cy="652865"/>
          </a:xfrm>
          <a:prstGeom prst="rect">
            <a:avLst/>
          </a:prstGeom>
        </p:spPr>
      </p:pic>
      <p:pic>
        <p:nvPicPr>
          <p:cNvPr id="24" name="Immagine 23" descr="Immagine che contiene clipart, Elementi grafici, disegno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547E9222-3A91-8191-C5D9-D7F7839221C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93332" y="360780"/>
            <a:ext cx="468451" cy="479097"/>
          </a:xfrm>
          <a:prstGeom prst="rect">
            <a:avLst/>
          </a:prstGeom>
        </p:spPr>
      </p:pic>
      <p:pic>
        <p:nvPicPr>
          <p:cNvPr id="25" name="Immagine 24" descr="Immagine che contiene Elementi grafici, Carattere, logo, design&#10;&#10;Il contenuto generato dall'IA potrebbe non essere corretto.">
            <a:extLst>
              <a:ext uri="{FF2B5EF4-FFF2-40B4-BE49-F238E27FC236}">
                <a16:creationId xmlns:a16="http://schemas.microsoft.com/office/drawing/2014/main" id="{55880E84-AC1A-D155-CCB9-52439A0B422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024683" y="866995"/>
            <a:ext cx="1212908" cy="443590"/>
          </a:xfrm>
          <a:prstGeom prst="rect">
            <a:avLst/>
          </a:prstGeom>
        </p:spPr>
      </p:pic>
      <p:pic>
        <p:nvPicPr>
          <p:cNvPr id="26" name="Immagine 25" descr="Immagine che contiene Carattere, Elementi grafici, grafica, testo&#10;&#10;Il contenuto generato dall'IA potrebbe non essere corretto.">
            <a:extLst>
              <a:ext uri="{FF2B5EF4-FFF2-40B4-BE49-F238E27FC236}">
                <a16:creationId xmlns:a16="http://schemas.microsoft.com/office/drawing/2014/main" id="{82003849-0223-FFCE-B3DA-D06100FF61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9209"/>
          <a:stretch/>
        </p:blipFill>
        <p:spPr>
          <a:xfrm>
            <a:off x="373342" y="227516"/>
            <a:ext cx="2599019" cy="1257785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28B8DA8C-7F93-54F4-1621-13EB2116263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495987" y="2583089"/>
            <a:ext cx="5676900" cy="254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B3C43BE4-0792-6686-CC18-7AFE98A3E83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301255" y="-110607"/>
            <a:ext cx="7192018" cy="321791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814D285C-58AB-B3AD-1119-E0638C0E1320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10800000">
            <a:off x="-186117" y="-87918"/>
            <a:ext cx="7528986" cy="25400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0D4BA96A-D729-4710-D8E0-86AC700DAD0D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491332" y="-104450"/>
            <a:ext cx="5676900" cy="25400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4FD77D11-3CB3-B28D-74E2-A63D6AF1E21E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 rot="10800000">
            <a:off x="-484436" y="-94414"/>
            <a:ext cx="6493350" cy="290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168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AE8998-C5B2-384C-A17B-1A51C8107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3BD5DE-FFA2-2A44-8D70-E3BC846E0F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EEEC58-C5A6-F649-A0DA-B0E2442C3C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33291-4CBD-7645-8075-04B058FB42AC}" type="datetimeFigureOut">
              <a:rPr lang="en-US" smtClean="0"/>
              <a:t>27-03-2025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50A6FE-33D0-6E45-B365-380B473151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A1533E-5ED2-4D4A-8FBF-F6FF275518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CF0443-EC3C-5841-B9AB-EAB669B956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1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3" r:id="rId3"/>
    <p:sldLayoutId id="2147483651" r:id="rId4"/>
    <p:sldLayoutId id="2147483654" r:id="rId5"/>
    <p:sldLayoutId id="2147483660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png"/><Relationship Id="rId18" Type="http://schemas.openxmlformats.org/officeDocument/2006/relationships/customXml" Target="../ink/ink9.xml"/><Relationship Id="rId26" Type="http://schemas.openxmlformats.org/officeDocument/2006/relationships/customXml" Target="../ink/ink13.xml"/><Relationship Id="rId3" Type="http://schemas.openxmlformats.org/officeDocument/2006/relationships/image" Target="../media/image18.png"/><Relationship Id="rId21" Type="http://schemas.openxmlformats.org/officeDocument/2006/relationships/image" Target="../media/image27.png"/><Relationship Id="rId34" Type="http://schemas.openxmlformats.org/officeDocument/2006/relationships/customXml" Target="../ink/ink17.xml"/><Relationship Id="rId7" Type="http://schemas.openxmlformats.org/officeDocument/2006/relationships/image" Target="../media/image20.png"/><Relationship Id="rId12" Type="http://schemas.openxmlformats.org/officeDocument/2006/relationships/customXml" Target="../ink/ink6.xml"/><Relationship Id="rId17" Type="http://schemas.openxmlformats.org/officeDocument/2006/relationships/image" Target="../media/image25.png"/><Relationship Id="rId25" Type="http://schemas.openxmlformats.org/officeDocument/2006/relationships/image" Target="../media/image29.png"/><Relationship Id="rId33" Type="http://schemas.openxmlformats.org/officeDocument/2006/relationships/image" Target="../media/image33.png"/><Relationship Id="rId2" Type="http://schemas.openxmlformats.org/officeDocument/2006/relationships/customXml" Target="../ink/ink1.xml"/><Relationship Id="rId16" Type="http://schemas.openxmlformats.org/officeDocument/2006/relationships/customXml" Target="../ink/ink8.xml"/><Relationship Id="rId20" Type="http://schemas.openxmlformats.org/officeDocument/2006/relationships/customXml" Target="../ink/ink10.xml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3.xml"/><Relationship Id="rId11" Type="http://schemas.openxmlformats.org/officeDocument/2006/relationships/image" Target="../media/image22.png"/><Relationship Id="rId24" Type="http://schemas.openxmlformats.org/officeDocument/2006/relationships/customXml" Target="../ink/ink12.xml"/><Relationship Id="rId32" Type="http://schemas.openxmlformats.org/officeDocument/2006/relationships/customXml" Target="../ink/ink16.xml"/><Relationship Id="rId5" Type="http://schemas.openxmlformats.org/officeDocument/2006/relationships/image" Target="../media/image19.png"/><Relationship Id="rId15" Type="http://schemas.openxmlformats.org/officeDocument/2006/relationships/image" Target="../media/image24.png"/><Relationship Id="rId23" Type="http://schemas.openxmlformats.org/officeDocument/2006/relationships/image" Target="../media/image28.png"/><Relationship Id="rId28" Type="http://schemas.openxmlformats.org/officeDocument/2006/relationships/customXml" Target="../ink/ink14.xml"/><Relationship Id="rId10" Type="http://schemas.openxmlformats.org/officeDocument/2006/relationships/customXml" Target="../ink/ink5.xml"/><Relationship Id="rId19" Type="http://schemas.openxmlformats.org/officeDocument/2006/relationships/image" Target="../media/image26.png"/><Relationship Id="rId31" Type="http://schemas.openxmlformats.org/officeDocument/2006/relationships/image" Target="../media/image32.png"/><Relationship Id="rId4" Type="http://schemas.openxmlformats.org/officeDocument/2006/relationships/customXml" Target="../ink/ink2.xml"/><Relationship Id="rId9" Type="http://schemas.openxmlformats.org/officeDocument/2006/relationships/image" Target="../media/image21.png"/><Relationship Id="rId14" Type="http://schemas.openxmlformats.org/officeDocument/2006/relationships/customXml" Target="../ink/ink7.xml"/><Relationship Id="rId22" Type="http://schemas.openxmlformats.org/officeDocument/2006/relationships/customXml" Target="../ink/ink11.xml"/><Relationship Id="rId27" Type="http://schemas.openxmlformats.org/officeDocument/2006/relationships/image" Target="../media/image30.png"/><Relationship Id="rId30" Type="http://schemas.openxmlformats.org/officeDocument/2006/relationships/customXml" Target="../ink/ink15.xml"/><Relationship Id="rId35" Type="http://schemas.openxmlformats.org/officeDocument/2006/relationships/image" Target="../media/image34.png"/><Relationship Id="rId8" Type="http://schemas.openxmlformats.org/officeDocument/2006/relationships/customXml" Target="../ink/ink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ustomXml" Target="../ink/ink21.xml"/><Relationship Id="rId13" Type="http://schemas.openxmlformats.org/officeDocument/2006/relationships/image" Target="../media/image42.png"/><Relationship Id="rId18" Type="http://schemas.openxmlformats.org/officeDocument/2006/relationships/customXml" Target="../ink/ink26.xml"/><Relationship Id="rId3" Type="http://schemas.openxmlformats.org/officeDocument/2006/relationships/image" Target="../media/image37.png"/><Relationship Id="rId7" Type="http://schemas.openxmlformats.org/officeDocument/2006/relationships/image" Target="../media/image39.png"/><Relationship Id="rId12" Type="http://schemas.openxmlformats.org/officeDocument/2006/relationships/customXml" Target="../ink/ink23.xml"/><Relationship Id="rId17" Type="http://schemas.openxmlformats.org/officeDocument/2006/relationships/image" Target="../media/image44.png"/><Relationship Id="rId2" Type="http://schemas.openxmlformats.org/officeDocument/2006/relationships/customXml" Target="../ink/ink18.xml"/><Relationship Id="rId16" Type="http://schemas.openxmlformats.org/officeDocument/2006/relationships/customXml" Target="../ink/ink25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20.xml"/><Relationship Id="rId11" Type="http://schemas.openxmlformats.org/officeDocument/2006/relationships/image" Target="../media/image41.png"/><Relationship Id="rId5" Type="http://schemas.openxmlformats.org/officeDocument/2006/relationships/image" Target="../media/image38.png"/><Relationship Id="rId15" Type="http://schemas.openxmlformats.org/officeDocument/2006/relationships/image" Target="../media/image43.png"/><Relationship Id="rId10" Type="http://schemas.openxmlformats.org/officeDocument/2006/relationships/customXml" Target="../ink/ink22.xml"/><Relationship Id="rId19" Type="http://schemas.openxmlformats.org/officeDocument/2006/relationships/image" Target="../media/image45.png"/><Relationship Id="rId4" Type="http://schemas.openxmlformats.org/officeDocument/2006/relationships/customXml" Target="../ink/ink19.xml"/><Relationship Id="rId9" Type="http://schemas.openxmlformats.org/officeDocument/2006/relationships/image" Target="../media/image40.png"/><Relationship Id="rId14" Type="http://schemas.openxmlformats.org/officeDocument/2006/relationships/customXml" Target="../ink/ink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2CDBA1D-F7B7-1B32-20CD-B51C604DC6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Reflection on co-creation 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68D2DCF-0C26-C197-7E5F-27515FA64A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9647" y="2891526"/>
            <a:ext cx="8164705" cy="1101119"/>
          </a:xfrm>
        </p:spPr>
        <p:txBody>
          <a:bodyPr>
            <a:normAutofit/>
          </a:bodyPr>
          <a:lstStyle/>
          <a:p>
            <a:r>
              <a:rPr lang="en-US" dirty="0"/>
              <a:t>What work and what not- Experience of LFA</a:t>
            </a:r>
          </a:p>
          <a:p>
            <a:r>
              <a:rPr lang="en-US" sz="1400" dirty="0"/>
              <a:t>By: </a:t>
            </a:r>
            <a:r>
              <a:rPr lang="en-US" sz="1400" dirty="0" err="1"/>
              <a:t>Phoutthasinh</a:t>
            </a:r>
            <a:r>
              <a:rPr lang="en-US" sz="1400" dirty="0"/>
              <a:t> </a:t>
            </a:r>
            <a:r>
              <a:rPr lang="en-US" sz="1400" dirty="0" err="1"/>
              <a:t>Phimmachanh</a:t>
            </a:r>
            <a:r>
              <a:rPr lang="en-US" sz="1400" dirty="0"/>
              <a:t>, Director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D31C881-2E2F-8DD0-5A5E-27C1E2DE1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31 March 2025, 14:00-15:30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3EF22D3A-5680-BC93-AAA7-6F6332058D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A logo with hands and a couple of people&#10;&#10;AI-generated content may be incorrect.">
            <a:extLst>
              <a:ext uri="{FF2B5EF4-FFF2-40B4-BE49-F238E27FC236}">
                <a16:creationId xmlns:a16="http://schemas.microsoft.com/office/drawing/2014/main" id="{209B3D98-3487-4AFF-5938-B6E0467351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4704" y="1150855"/>
            <a:ext cx="2768660" cy="276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9407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CE3CC9F-D1B0-395A-D211-E7696C6AB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 very much for your attentions</a:t>
            </a:r>
          </a:p>
        </p:txBody>
      </p:sp>
    </p:spTree>
    <p:extLst>
      <p:ext uri="{BB962C8B-B14F-4D97-AF65-F5344CB8AC3E}">
        <p14:creationId xmlns:p14="http://schemas.microsoft.com/office/powerpoint/2010/main" val="3785384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3986BE0-D86A-63EB-CB57-58F3EF097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Lao Farmer Association does?</a:t>
            </a:r>
          </a:p>
        </p:txBody>
      </p:sp>
      <p:pic>
        <p:nvPicPr>
          <p:cNvPr id="4" name="Graphic 1">
            <a:extLst>
              <a:ext uri="{FF2B5EF4-FFF2-40B4-BE49-F238E27FC236}">
                <a16:creationId xmlns:a16="http://schemas.microsoft.com/office/drawing/2014/main" id="{E081F127-416E-08E9-CB00-3EBA3D7D9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3058" y="825958"/>
            <a:ext cx="7268248" cy="4088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026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7226B-00F9-8054-F4F4-1254A6021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BEA6E33-2E3F-2F00-7645-FA1D6F5B6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LFA is a member of ALiSEA (</a:t>
            </a:r>
            <a:r>
              <a:rPr lang="en-US" dirty="0" err="1"/>
              <a:t>Agro</a:t>
            </a:r>
            <a:r>
              <a:rPr lang="en-US" dirty="0"/>
              <a:t>-ecology learning alliance in South East Asia)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BA6B279-24BA-574A-DA7E-F67B91EDA86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3573" r="4958" b="7384"/>
          <a:stretch/>
        </p:blipFill>
        <p:spPr>
          <a:xfrm>
            <a:off x="894737" y="873011"/>
            <a:ext cx="6612192" cy="3437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108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2BD99EA0-58F7-F9AD-3C4C-1305BB20E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Capitalization of local knowledge</a:t>
            </a:r>
          </a:p>
        </p:txBody>
      </p:sp>
      <p:pic>
        <p:nvPicPr>
          <p:cNvPr id="3" name="Content Placeholder 2" descr="A group of men standing in a field&#10;&#10;AI-generated content may be incorrect.">
            <a:extLst>
              <a:ext uri="{FF2B5EF4-FFF2-40B4-BE49-F238E27FC236}">
                <a16:creationId xmlns:a16="http://schemas.microsoft.com/office/drawing/2014/main" id="{F71AEAC0-5754-E8E5-174E-E5DB053A099F}"/>
              </a:ext>
            </a:extLst>
          </p:cNvPr>
          <p:cNvPicPr>
            <a:picLocks noGrp="1" noChangeAspect="1"/>
          </p:cNvPicPr>
          <p:nvPr>
            <p:ph sz="quarter" idx="12"/>
          </p:nvPr>
        </p:nvPicPr>
        <p:blipFill>
          <a:blip r:embed="rId2"/>
          <a:stretch>
            <a:fillRect/>
          </a:stretch>
        </p:blipFill>
        <p:spPr>
          <a:xfrm>
            <a:off x="503237" y="1180763"/>
            <a:ext cx="3833813" cy="2158915"/>
          </a:xfrm>
        </p:spPr>
      </p:pic>
      <p:pic>
        <p:nvPicPr>
          <p:cNvPr id="8" name="Content Placeholder 7" descr="A group of people in protective gear&#10;&#10;AI-generated content may be incorrect.">
            <a:extLst>
              <a:ext uri="{FF2B5EF4-FFF2-40B4-BE49-F238E27FC236}">
                <a16:creationId xmlns:a16="http://schemas.microsoft.com/office/drawing/2014/main" id="{1DBADC50-EFCD-5573-56AA-DAD6C549642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4652963" y="1237456"/>
            <a:ext cx="3987800" cy="2990850"/>
          </a:xfrm>
        </p:spPr>
      </p:pic>
      <p:sp>
        <p:nvSpPr>
          <p:cNvPr id="9" name="Segnaposto testo 2">
            <a:extLst>
              <a:ext uri="{FF2B5EF4-FFF2-40B4-BE49-F238E27FC236}">
                <a16:creationId xmlns:a16="http://schemas.microsoft.com/office/drawing/2014/main" id="{74BED1C3-F225-1D50-6E18-AE66AEF00D93}"/>
              </a:ext>
            </a:extLst>
          </p:cNvPr>
          <p:cNvSpPr txBox="1">
            <a:spLocks/>
          </p:cNvSpPr>
          <p:nvPr/>
        </p:nvSpPr>
        <p:spPr>
          <a:xfrm>
            <a:off x="408685" y="3499832"/>
            <a:ext cx="4207489" cy="40621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Understand, promote and improve local knowledge is important</a:t>
            </a:r>
          </a:p>
        </p:txBody>
      </p:sp>
    </p:spTree>
    <p:extLst>
      <p:ext uri="{BB962C8B-B14F-4D97-AF65-F5344CB8AC3E}">
        <p14:creationId xmlns:p14="http://schemas.microsoft.com/office/powerpoint/2010/main" val="2528754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013E95-9F0A-BF4E-762A-3D717C1BC5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3013C0B4-6A5D-A152-0B65-B65656A93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1" y="505667"/>
            <a:ext cx="8039099" cy="599166"/>
          </a:xfrm>
        </p:spPr>
        <p:txBody>
          <a:bodyPr>
            <a:normAutofit fontScale="90000"/>
          </a:bodyPr>
          <a:lstStyle/>
          <a:p>
            <a:r>
              <a:rPr lang="en-US" dirty="0"/>
              <a:t>Co-creation process of capitalization of local knowledge</a:t>
            </a:r>
          </a:p>
        </p:txBody>
      </p:sp>
      <p:sp>
        <p:nvSpPr>
          <p:cNvPr id="9" name="Segnaposto testo 2">
            <a:extLst>
              <a:ext uri="{FF2B5EF4-FFF2-40B4-BE49-F238E27FC236}">
                <a16:creationId xmlns:a16="http://schemas.microsoft.com/office/drawing/2014/main" id="{18ABC565-EFEB-309F-3947-2A9BBE19FA81}"/>
              </a:ext>
            </a:extLst>
          </p:cNvPr>
          <p:cNvSpPr txBox="1">
            <a:spLocks/>
          </p:cNvSpPr>
          <p:nvPr/>
        </p:nvSpPr>
        <p:spPr>
          <a:xfrm>
            <a:off x="476251" y="2587323"/>
            <a:ext cx="2652194" cy="142955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A consultation workshop with ALISEA members (Farners, researchers, academia, Government officers, CSOs, private sectors)  to select cases</a:t>
            </a:r>
          </a:p>
        </p:txBody>
      </p:sp>
      <p:sp>
        <p:nvSpPr>
          <p:cNvPr id="10" name="Segnaposto testo 2">
            <a:extLst>
              <a:ext uri="{FF2B5EF4-FFF2-40B4-BE49-F238E27FC236}">
                <a16:creationId xmlns:a16="http://schemas.microsoft.com/office/drawing/2014/main" id="{365CC9A6-A8B0-B4A2-D3AA-6EBC241B7E94}"/>
              </a:ext>
            </a:extLst>
          </p:cNvPr>
          <p:cNvSpPr txBox="1">
            <a:spLocks/>
          </p:cNvSpPr>
          <p:nvPr/>
        </p:nvSpPr>
        <p:spPr>
          <a:xfrm>
            <a:off x="3466345" y="2587323"/>
            <a:ext cx="2450425" cy="76123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Documentation of cases (farmer expert, local officer, media officer)</a:t>
            </a:r>
          </a:p>
        </p:txBody>
      </p:sp>
      <p:sp>
        <p:nvSpPr>
          <p:cNvPr id="11" name="Segnaposto testo 2">
            <a:extLst>
              <a:ext uri="{FF2B5EF4-FFF2-40B4-BE49-F238E27FC236}">
                <a16:creationId xmlns:a16="http://schemas.microsoft.com/office/drawing/2014/main" id="{F2F91BF4-C84E-B258-14CB-27ACEB8D1DC1}"/>
              </a:ext>
            </a:extLst>
          </p:cNvPr>
          <p:cNvSpPr txBox="1">
            <a:spLocks/>
          </p:cNvSpPr>
          <p:nvPr/>
        </p:nvSpPr>
        <p:spPr>
          <a:xfrm>
            <a:off x="6214910" y="2577931"/>
            <a:ext cx="2450425" cy="112904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Finalization of cases (with technical support from ASSET partners)</a:t>
            </a:r>
          </a:p>
        </p:txBody>
      </p:sp>
      <p:sp>
        <p:nvSpPr>
          <p:cNvPr id="12" name="Arrow: Curved Down 11">
            <a:extLst>
              <a:ext uri="{FF2B5EF4-FFF2-40B4-BE49-F238E27FC236}">
                <a16:creationId xmlns:a16="http://schemas.microsoft.com/office/drawing/2014/main" id="{181D991C-48FF-5813-274A-A95A065DC4A6}"/>
              </a:ext>
            </a:extLst>
          </p:cNvPr>
          <p:cNvSpPr/>
          <p:nvPr/>
        </p:nvSpPr>
        <p:spPr>
          <a:xfrm>
            <a:off x="2536016" y="2034569"/>
            <a:ext cx="1184857" cy="455053"/>
          </a:xfrm>
          <a:prstGeom prst="curved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Arrow: Curved Down 12">
            <a:extLst>
              <a:ext uri="{FF2B5EF4-FFF2-40B4-BE49-F238E27FC236}">
                <a16:creationId xmlns:a16="http://schemas.microsoft.com/office/drawing/2014/main" id="{9B6DFB97-933C-7B8E-60EC-6ED6C44ACB1D}"/>
              </a:ext>
            </a:extLst>
          </p:cNvPr>
          <p:cNvSpPr/>
          <p:nvPr/>
        </p:nvSpPr>
        <p:spPr>
          <a:xfrm>
            <a:off x="5178332" y="2049073"/>
            <a:ext cx="1184857" cy="455053"/>
          </a:xfrm>
          <a:prstGeom prst="curved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761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76D725-39C8-25C8-A0EE-4EE5A70117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94E5E2C9-0421-E097-52D9-C5FCA55A1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1" y="238509"/>
            <a:ext cx="8039099" cy="599166"/>
          </a:xfrm>
        </p:spPr>
        <p:txBody>
          <a:bodyPr/>
          <a:lstStyle/>
          <a:p>
            <a:r>
              <a:rPr lang="en-US" dirty="0"/>
              <a:t>Participatory Action Research </a:t>
            </a:r>
          </a:p>
        </p:txBody>
      </p:sp>
      <p:sp>
        <p:nvSpPr>
          <p:cNvPr id="9" name="Segnaposto testo 2">
            <a:extLst>
              <a:ext uri="{FF2B5EF4-FFF2-40B4-BE49-F238E27FC236}">
                <a16:creationId xmlns:a16="http://schemas.microsoft.com/office/drawing/2014/main" id="{469FAFAF-4CB7-529F-8822-9ED475F2FF4D}"/>
              </a:ext>
            </a:extLst>
          </p:cNvPr>
          <p:cNvSpPr txBox="1">
            <a:spLocks/>
          </p:cNvSpPr>
          <p:nvPr/>
        </p:nvSpPr>
        <p:spPr>
          <a:xfrm>
            <a:off x="4720059" y="981919"/>
            <a:ext cx="4207489" cy="351056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PAR is a good approach, not only as developing new technology but it is a learning process.</a:t>
            </a:r>
          </a:p>
          <a:p>
            <a:pPr marL="0" indent="0">
              <a:buNone/>
            </a:pPr>
            <a:r>
              <a:rPr lang="en-US" dirty="0"/>
              <a:t>LFA supports members to conduct AE systems such as: Labor saving rice system, integrated shade house (duck and vegetable), eco-frog, intercropping system, </a:t>
            </a:r>
            <a:r>
              <a:rPr lang="en-US" dirty="0" err="1"/>
              <a:t>agro</a:t>
            </a:r>
            <a:r>
              <a:rPr lang="en-US" dirty="0"/>
              <a:t>-forestry, etc.</a:t>
            </a:r>
          </a:p>
        </p:txBody>
      </p:sp>
      <p:pic>
        <p:nvPicPr>
          <p:cNvPr id="11" name="Content Placeholder 10" descr="Ducks in a garden&#10;&#10;AI-generated content may be incorrect.">
            <a:extLst>
              <a:ext uri="{FF2B5EF4-FFF2-40B4-BE49-F238E27FC236}">
                <a16:creationId xmlns:a16="http://schemas.microsoft.com/office/drawing/2014/main" id="{BD358D05-5C41-DE78-B7B6-68EF093F6516}"/>
              </a:ext>
            </a:extLst>
          </p:cNvPr>
          <p:cNvPicPr>
            <a:picLocks noGrp="1" noChangeAspect="1"/>
          </p:cNvPicPr>
          <p:nvPr>
            <p:ph sz="quarter" idx="12"/>
          </p:nvPr>
        </p:nvPicPr>
        <p:blipFill>
          <a:blip r:embed="rId2"/>
          <a:stretch>
            <a:fillRect/>
          </a:stretch>
        </p:blipFill>
        <p:spPr>
          <a:xfrm>
            <a:off x="1171929" y="873011"/>
            <a:ext cx="2746296" cy="3661729"/>
          </a:xfrm>
        </p:spPr>
      </p:pic>
    </p:spTree>
    <p:extLst>
      <p:ext uri="{BB962C8B-B14F-4D97-AF65-F5344CB8AC3E}">
        <p14:creationId xmlns:p14="http://schemas.microsoft.com/office/powerpoint/2010/main" val="1671203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3F453E-D7F2-2866-7F18-1A23EEE77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D8EFC92D-1093-B134-4567-60AF0E0E4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1" y="238509"/>
            <a:ext cx="8039099" cy="599166"/>
          </a:xfrm>
        </p:spPr>
        <p:txBody>
          <a:bodyPr/>
          <a:lstStyle/>
          <a:p>
            <a:r>
              <a:rPr lang="en-US" dirty="0"/>
              <a:t>Co-creation process of PAR</a:t>
            </a:r>
          </a:p>
        </p:txBody>
      </p:sp>
      <p:sp>
        <p:nvSpPr>
          <p:cNvPr id="9" name="Segnaposto testo 2">
            <a:extLst>
              <a:ext uri="{FF2B5EF4-FFF2-40B4-BE49-F238E27FC236}">
                <a16:creationId xmlns:a16="http://schemas.microsoft.com/office/drawing/2014/main" id="{46A64650-B5D1-EEB6-3F8E-FB177FC13FDA}"/>
              </a:ext>
            </a:extLst>
          </p:cNvPr>
          <p:cNvSpPr txBox="1">
            <a:spLocks/>
          </p:cNvSpPr>
          <p:nvPr/>
        </p:nvSpPr>
        <p:spPr>
          <a:xfrm>
            <a:off x="364511" y="2401003"/>
            <a:ext cx="4207489" cy="221524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US" sz="1400" dirty="0"/>
              <a:t>Farmers analyze problems and select topics for researches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400" dirty="0"/>
              <a:t>Farmers develop research frameworks (objectives, tools, program)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400" dirty="0"/>
              <a:t>Farmers implement and monitor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400" dirty="0"/>
              <a:t>Farmers assess result of research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400" dirty="0"/>
              <a:t>Farmer utilize research findings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1400" dirty="0"/>
          </a:p>
          <a:p>
            <a:pPr>
              <a:buFont typeface="Wingdings" panose="05000000000000000000" pitchFamily="2" charset="2"/>
              <a:buChar char="Ø"/>
            </a:pPr>
            <a:endParaRPr lang="en-US" sz="1400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85104FB-F9D9-C4B8-861E-9767B2CD7EE5}"/>
              </a:ext>
            </a:extLst>
          </p:cNvPr>
          <p:cNvGrpSpPr/>
          <p:nvPr/>
        </p:nvGrpSpPr>
        <p:grpSpPr>
          <a:xfrm>
            <a:off x="1605144" y="968476"/>
            <a:ext cx="729178" cy="1079773"/>
            <a:chOff x="463764" y="650190"/>
            <a:chExt cx="872280" cy="1291680"/>
          </a:xfrm>
        </p:grpSpPr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2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0E10F173-72F0-582D-C917-001F4BC5CAEA}"/>
                    </a:ext>
                  </a:extLst>
                </p14:cNvPr>
                <p14:cNvContentPartPr/>
                <p14:nvPr/>
              </p14:nvContentPartPr>
              <p14:xfrm>
                <a:off x="584724" y="1137270"/>
                <a:ext cx="690120" cy="576720"/>
              </p14:xfrm>
            </p:contentPart>
          </mc:Choice>
          <mc:Fallback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0E10F173-72F0-582D-C917-001F4BC5CAEA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573961" y="1126941"/>
                  <a:ext cx="711215" cy="59780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4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3AB945BC-1CE7-09D0-51F6-0A2ADEED3E5C}"/>
                    </a:ext>
                  </a:extLst>
                </p14:cNvPr>
                <p14:cNvContentPartPr/>
                <p14:nvPr/>
              </p14:nvContentPartPr>
              <p14:xfrm>
                <a:off x="789564" y="1491870"/>
                <a:ext cx="245880" cy="80640"/>
              </p14:xfrm>
            </p:contentPart>
          </mc:Choice>
          <mc:Fallback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3AB945BC-1CE7-09D0-51F6-0A2ADEED3E5C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78799" y="1481520"/>
                  <a:ext cx="266980" cy="10177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6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0D7C82C1-CEAD-1E43-2A0E-6DCDFCA022BE}"/>
                    </a:ext>
                  </a:extLst>
                </p14:cNvPr>
                <p14:cNvContentPartPr/>
                <p14:nvPr/>
              </p14:nvContentPartPr>
              <p14:xfrm>
                <a:off x="697764" y="1346070"/>
                <a:ext cx="102600" cy="43920"/>
              </p14:xfrm>
            </p:contentPart>
          </mc:Choice>
          <mc:Fallback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0D7C82C1-CEAD-1E43-2A0E-6DCDFCA022BE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86987" y="1335305"/>
                  <a:ext cx="123724" cy="6501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8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FB1767C0-7B55-0BEF-23F0-658879DF621C}"/>
                    </a:ext>
                  </a:extLst>
                </p14:cNvPr>
                <p14:cNvContentPartPr/>
                <p14:nvPr/>
              </p14:nvContentPartPr>
              <p14:xfrm>
                <a:off x="974604" y="1305390"/>
                <a:ext cx="120960" cy="64080"/>
              </p14:xfrm>
            </p:contentPart>
          </mc:Choice>
          <mc:Fallback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FB1767C0-7B55-0BEF-23F0-658879DF621C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964273" y="1295068"/>
                  <a:ext cx="142053" cy="8515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10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397442B1-E6C0-92AC-82FF-FC9E52BB91D7}"/>
                    </a:ext>
                  </a:extLst>
                </p14:cNvPr>
                <p14:cNvContentPartPr/>
                <p14:nvPr/>
              </p14:nvContentPartPr>
              <p14:xfrm>
                <a:off x="463764" y="650190"/>
                <a:ext cx="589680" cy="626040"/>
              </p14:xfrm>
            </p:contentPart>
          </mc:Choice>
          <mc:Fallback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397442B1-E6C0-92AC-82FF-FC9E52BB91D7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53003" y="639426"/>
                  <a:ext cx="610771" cy="64713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12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71277E83-C1AC-BCB9-ABB1-7350A3100A2F}"/>
                    </a:ext>
                  </a:extLst>
                </p14:cNvPr>
                <p14:cNvContentPartPr/>
                <p14:nvPr/>
              </p14:nvContentPartPr>
              <p14:xfrm>
                <a:off x="568884" y="1715430"/>
                <a:ext cx="767160" cy="226440"/>
              </p14:xfrm>
            </p:contentPart>
          </mc:Choice>
          <mc:Fallback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71277E83-C1AC-BCB9-ABB1-7350A3100A2F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558115" y="1704668"/>
                  <a:ext cx="788267" cy="247534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16582B6-1636-C08F-BE2C-91898E5442C0}"/>
              </a:ext>
            </a:extLst>
          </p:cNvPr>
          <p:cNvGrpSpPr/>
          <p:nvPr/>
        </p:nvGrpSpPr>
        <p:grpSpPr>
          <a:xfrm>
            <a:off x="6364229" y="1010910"/>
            <a:ext cx="905760" cy="970920"/>
            <a:chOff x="3095004" y="811470"/>
            <a:chExt cx="905760" cy="970920"/>
          </a:xfrm>
        </p:grpSpPr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14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CB547E74-0297-6E1F-3D5D-F495E0678B6E}"/>
                    </a:ext>
                  </a:extLst>
                </p14:cNvPr>
                <p14:cNvContentPartPr/>
                <p14:nvPr/>
              </p14:nvContentPartPr>
              <p14:xfrm>
                <a:off x="3095004" y="1163910"/>
                <a:ext cx="612720" cy="477720"/>
              </p14:xfrm>
            </p:contentPart>
          </mc:Choice>
          <mc:Fallback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CB547E74-0297-6E1F-3D5D-F495E0678B6E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3086004" y="1155270"/>
                  <a:ext cx="630360" cy="495360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764695BD-90EA-5F4D-441B-E3C6974B6544}"/>
                </a:ext>
              </a:extLst>
            </p:cNvPr>
            <p:cNvGrpSpPr/>
            <p:nvPr/>
          </p:nvGrpSpPr>
          <p:grpSpPr>
            <a:xfrm>
              <a:off x="3100044" y="811470"/>
              <a:ext cx="900720" cy="765000"/>
              <a:chOff x="3100044" y="811470"/>
              <a:chExt cx="900720" cy="765000"/>
            </a:xfrm>
          </p:grpSpPr>
          <mc:AlternateContent xmlns:mc="http://schemas.openxmlformats.org/markup-compatibility/2006">
            <mc:Choice xmlns:p14="http://schemas.microsoft.com/office/powerpoint/2010/main" xmlns:aink="http://schemas.microsoft.com/office/drawing/2016/ink" Requires="p14 aink">
              <p:contentPart p14:bwMode="auto" r:id="rId16">
                <p14:nvContentPartPr>
                  <p14:cNvPr id="19" name="Ink 18">
                    <a:extLst>
                      <a:ext uri="{FF2B5EF4-FFF2-40B4-BE49-F238E27FC236}">
                        <a16:creationId xmlns:a16="http://schemas.microsoft.com/office/drawing/2014/main" id="{63EEF7A8-D4BA-1804-DE9C-6EEA15920ADF}"/>
                      </a:ext>
                    </a:extLst>
                  </p14:cNvPr>
                  <p14:cNvContentPartPr/>
                  <p14:nvPr/>
                </p14:nvContentPartPr>
                <p14:xfrm>
                  <a:off x="3115524" y="1347510"/>
                  <a:ext cx="202320" cy="11520"/>
                </p14:xfrm>
              </p:contentPart>
            </mc:Choice>
            <mc:Fallback>
              <p:pic>
                <p:nvPicPr>
                  <p:cNvPr id="19" name="Ink 18">
                    <a:extLst>
                      <a:ext uri="{FF2B5EF4-FFF2-40B4-BE49-F238E27FC236}">
                        <a16:creationId xmlns:a16="http://schemas.microsoft.com/office/drawing/2014/main" id="{63EEF7A8-D4BA-1804-DE9C-6EEA15920ADF}"/>
                      </a:ext>
                    </a:extLst>
                  </p:cNvPr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3106884" y="1338510"/>
                    <a:ext cx="219960" cy="291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>
            <mc:Choice xmlns:p14="http://schemas.microsoft.com/office/powerpoint/2010/main" xmlns:aink="http://schemas.microsoft.com/office/drawing/2016/ink" Requires="p14 aink">
              <p:contentPart p14:bwMode="auto" r:id="rId18">
                <p14:nvContentPartPr>
                  <p14:cNvPr id="20" name="Ink 19">
                    <a:extLst>
                      <a:ext uri="{FF2B5EF4-FFF2-40B4-BE49-F238E27FC236}">
                        <a16:creationId xmlns:a16="http://schemas.microsoft.com/office/drawing/2014/main" id="{55B501BB-6AF1-F339-247E-573FAE8D5658}"/>
                      </a:ext>
                    </a:extLst>
                  </p14:cNvPr>
                  <p14:cNvContentPartPr/>
                  <p14:nvPr/>
                </p14:nvContentPartPr>
                <p14:xfrm>
                  <a:off x="3257724" y="1352910"/>
                  <a:ext cx="108720" cy="102600"/>
                </p14:xfrm>
              </p:contentPart>
            </mc:Choice>
            <mc:Fallback>
              <p:pic>
                <p:nvPicPr>
                  <p:cNvPr id="20" name="Ink 19">
                    <a:extLst>
                      <a:ext uri="{FF2B5EF4-FFF2-40B4-BE49-F238E27FC236}">
                        <a16:creationId xmlns:a16="http://schemas.microsoft.com/office/drawing/2014/main" id="{55B501BB-6AF1-F339-247E-573FAE8D5658}"/>
                      </a:ext>
                    </a:extLst>
                  </p:cNvPr>
                  <p:cNvPicPr/>
                  <p:nvPr/>
                </p:nvPicPr>
                <p:blipFill>
                  <a:blip r:embed="rId19"/>
                  <a:stretch>
                    <a:fillRect/>
                  </a:stretch>
                </p:blipFill>
                <p:spPr>
                  <a:xfrm>
                    <a:off x="3248724" y="1344270"/>
                    <a:ext cx="126360" cy="12024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>
            <mc:Choice xmlns:p14="http://schemas.microsoft.com/office/powerpoint/2010/main" xmlns:aink="http://schemas.microsoft.com/office/drawing/2016/ink" Requires="p14 aink">
              <p:contentPart p14:bwMode="auto" r:id="rId20">
                <p14:nvContentPartPr>
                  <p14:cNvPr id="22" name="Ink 21">
                    <a:extLst>
                      <a:ext uri="{FF2B5EF4-FFF2-40B4-BE49-F238E27FC236}">
                        <a16:creationId xmlns:a16="http://schemas.microsoft.com/office/drawing/2014/main" id="{5335A5A8-40EB-D1C9-51A1-6CB96C43E941}"/>
                      </a:ext>
                    </a:extLst>
                  </p14:cNvPr>
                  <p14:cNvContentPartPr/>
                  <p14:nvPr/>
                </p14:nvContentPartPr>
                <p14:xfrm>
                  <a:off x="3380124" y="1394310"/>
                  <a:ext cx="84960" cy="20520"/>
                </p14:xfrm>
              </p:contentPart>
            </mc:Choice>
            <mc:Fallback>
              <p:pic>
                <p:nvPicPr>
                  <p:cNvPr id="22" name="Ink 21">
                    <a:extLst>
                      <a:ext uri="{FF2B5EF4-FFF2-40B4-BE49-F238E27FC236}">
                        <a16:creationId xmlns:a16="http://schemas.microsoft.com/office/drawing/2014/main" id="{5335A5A8-40EB-D1C9-51A1-6CB96C43E941}"/>
                      </a:ext>
                    </a:extLst>
                  </p:cNvPr>
                  <p:cNvPicPr/>
                  <p:nvPr/>
                </p:nvPicPr>
                <p:blipFill>
                  <a:blip r:embed="rId21"/>
                  <a:stretch>
                    <a:fillRect/>
                  </a:stretch>
                </p:blipFill>
                <p:spPr>
                  <a:xfrm>
                    <a:off x="3371124" y="1385670"/>
                    <a:ext cx="102600" cy="381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>
            <mc:Choice xmlns:p14="http://schemas.microsoft.com/office/powerpoint/2010/main" xmlns:aink="http://schemas.microsoft.com/office/drawing/2016/ink" Requires="p14 aink">
              <p:contentPart p14:bwMode="auto" r:id="rId22">
                <p14:nvContentPartPr>
                  <p14:cNvPr id="23" name="Ink 22">
                    <a:extLst>
                      <a:ext uri="{FF2B5EF4-FFF2-40B4-BE49-F238E27FC236}">
                        <a16:creationId xmlns:a16="http://schemas.microsoft.com/office/drawing/2014/main" id="{5A6D9F37-1FE6-88C7-8267-2F77389D84B2}"/>
                      </a:ext>
                    </a:extLst>
                  </p14:cNvPr>
                  <p14:cNvContentPartPr/>
                  <p14:nvPr/>
                </p14:nvContentPartPr>
                <p14:xfrm>
                  <a:off x="3462924" y="1379550"/>
                  <a:ext cx="77760" cy="45720"/>
                </p14:xfrm>
              </p:contentPart>
            </mc:Choice>
            <mc:Fallback>
              <p:pic>
                <p:nvPicPr>
                  <p:cNvPr id="23" name="Ink 22">
                    <a:extLst>
                      <a:ext uri="{FF2B5EF4-FFF2-40B4-BE49-F238E27FC236}">
                        <a16:creationId xmlns:a16="http://schemas.microsoft.com/office/drawing/2014/main" id="{5A6D9F37-1FE6-88C7-8267-2F77389D84B2}"/>
                      </a:ext>
                    </a:extLst>
                  </p:cNvPr>
                  <p:cNvPicPr/>
                  <p:nvPr/>
                </p:nvPicPr>
                <p:blipFill>
                  <a:blip r:embed="rId23"/>
                  <a:stretch>
                    <a:fillRect/>
                  </a:stretch>
                </p:blipFill>
                <p:spPr>
                  <a:xfrm>
                    <a:off x="3454284" y="1370550"/>
                    <a:ext cx="95400" cy="63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>
            <mc:Choice xmlns:p14="http://schemas.microsoft.com/office/powerpoint/2010/main" xmlns:aink="http://schemas.microsoft.com/office/drawing/2016/ink" Requires="p14 aink">
              <p:contentPart p14:bwMode="auto" r:id="rId24">
                <p14:nvContentPartPr>
                  <p14:cNvPr id="25" name="Ink 24">
                    <a:extLst>
                      <a:ext uri="{FF2B5EF4-FFF2-40B4-BE49-F238E27FC236}">
                        <a16:creationId xmlns:a16="http://schemas.microsoft.com/office/drawing/2014/main" id="{C5919148-96F3-596B-4CBC-CFF513C92C4A}"/>
                      </a:ext>
                    </a:extLst>
                  </p14:cNvPr>
                  <p14:cNvContentPartPr/>
                  <p14:nvPr/>
                </p14:nvContentPartPr>
                <p14:xfrm>
                  <a:off x="3563724" y="1327710"/>
                  <a:ext cx="109080" cy="51840"/>
                </p14:xfrm>
              </p:contentPart>
            </mc:Choice>
            <mc:Fallback>
              <p:pic>
                <p:nvPicPr>
                  <p:cNvPr id="25" name="Ink 24">
                    <a:extLst>
                      <a:ext uri="{FF2B5EF4-FFF2-40B4-BE49-F238E27FC236}">
                        <a16:creationId xmlns:a16="http://schemas.microsoft.com/office/drawing/2014/main" id="{C5919148-96F3-596B-4CBC-CFF513C92C4A}"/>
                      </a:ext>
                    </a:extLst>
                  </p:cNvPr>
                  <p:cNvPicPr/>
                  <p:nvPr/>
                </p:nvPicPr>
                <p:blipFill>
                  <a:blip r:embed="rId25"/>
                  <a:stretch>
                    <a:fillRect/>
                  </a:stretch>
                </p:blipFill>
                <p:spPr>
                  <a:xfrm>
                    <a:off x="3554724" y="1318710"/>
                    <a:ext cx="126720" cy="6948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>
            <mc:Choice xmlns:p14="http://schemas.microsoft.com/office/powerpoint/2010/main" xmlns:aink="http://schemas.microsoft.com/office/drawing/2016/ink" Requires="p14 aink">
              <p:contentPart p14:bwMode="auto" r:id="rId26">
                <p14:nvContentPartPr>
                  <p14:cNvPr id="27" name="Ink 26">
                    <a:extLst>
                      <a:ext uri="{FF2B5EF4-FFF2-40B4-BE49-F238E27FC236}">
                        <a16:creationId xmlns:a16="http://schemas.microsoft.com/office/drawing/2014/main" id="{7CE5A558-8F92-4CC5-58F4-8ADDC690D03D}"/>
                      </a:ext>
                    </a:extLst>
                  </p14:cNvPr>
                  <p14:cNvContentPartPr/>
                  <p14:nvPr/>
                </p14:nvContentPartPr>
                <p14:xfrm>
                  <a:off x="3435924" y="1350390"/>
                  <a:ext cx="139680" cy="122760"/>
                </p14:xfrm>
              </p:contentPart>
            </mc:Choice>
            <mc:Fallback>
              <p:pic>
                <p:nvPicPr>
                  <p:cNvPr id="27" name="Ink 26">
                    <a:extLst>
                      <a:ext uri="{FF2B5EF4-FFF2-40B4-BE49-F238E27FC236}">
                        <a16:creationId xmlns:a16="http://schemas.microsoft.com/office/drawing/2014/main" id="{7CE5A558-8F92-4CC5-58F4-8ADDC690D03D}"/>
                      </a:ext>
                    </a:extLst>
                  </p:cNvPr>
                  <p:cNvPicPr/>
                  <p:nvPr/>
                </p:nvPicPr>
                <p:blipFill>
                  <a:blip r:embed="rId27"/>
                  <a:stretch>
                    <a:fillRect/>
                  </a:stretch>
                </p:blipFill>
                <p:spPr>
                  <a:xfrm>
                    <a:off x="3426924" y="1341750"/>
                    <a:ext cx="157320" cy="1404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>
            <mc:Choice xmlns:p14="http://schemas.microsoft.com/office/powerpoint/2010/main" xmlns:aink="http://schemas.microsoft.com/office/drawing/2016/ink" Requires="p14 aink">
              <p:contentPart p14:bwMode="auto" r:id="rId28">
                <p14:nvContentPartPr>
                  <p14:cNvPr id="29" name="Ink 28">
                    <a:extLst>
                      <a:ext uri="{FF2B5EF4-FFF2-40B4-BE49-F238E27FC236}">
                        <a16:creationId xmlns:a16="http://schemas.microsoft.com/office/drawing/2014/main" id="{8D7A581B-B5CC-20D5-A205-776CFD117A88}"/>
                      </a:ext>
                    </a:extLst>
                  </p14:cNvPr>
                  <p14:cNvContentPartPr/>
                  <p14:nvPr/>
                </p14:nvContentPartPr>
                <p14:xfrm>
                  <a:off x="3269604" y="1341030"/>
                  <a:ext cx="122760" cy="109800"/>
                </p14:xfrm>
              </p:contentPart>
            </mc:Choice>
            <mc:Fallback>
              <p:pic>
                <p:nvPicPr>
                  <p:cNvPr id="29" name="Ink 28">
                    <a:extLst>
                      <a:ext uri="{FF2B5EF4-FFF2-40B4-BE49-F238E27FC236}">
                        <a16:creationId xmlns:a16="http://schemas.microsoft.com/office/drawing/2014/main" id="{8D7A581B-B5CC-20D5-A205-776CFD117A88}"/>
                      </a:ext>
                    </a:extLst>
                  </p:cNvPr>
                  <p:cNvPicPr/>
                  <p:nvPr/>
                </p:nvPicPr>
                <p:blipFill>
                  <a:blip r:embed="rId29"/>
                  <a:stretch>
                    <a:fillRect/>
                  </a:stretch>
                </p:blipFill>
                <p:spPr>
                  <a:xfrm>
                    <a:off x="3260964" y="1332390"/>
                    <a:ext cx="140400" cy="12744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>
            <mc:Choice xmlns:p14="http://schemas.microsoft.com/office/powerpoint/2010/main" xmlns:aink="http://schemas.microsoft.com/office/drawing/2016/ink" Requires="p14 aink">
              <p:contentPart p14:bwMode="auto" r:id="rId30">
                <p14:nvContentPartPr>
                  <p14:cNvPr id="31" name="Ink 30">
                    <a:extLst>
                      <a:ext uri="{FF2B5EF4-FFF2-40B4-BE49-F238E27FC236}">
                        <a16:creationId xmlns:a16="http://schemas.microsoft.com/office/drawing/2014/main" id="{F15FF230-4100-7B29-533E-5A0D857E73A8}"/>
                      </a:ext>
                    </a:extLst>
                  </p14:cNvPr>
                  <p14:cNvContentPartPr/>
                  <p14:nvPr/>
                </p14:nvContentPartPr>
                <p14:xfrm>
                  <a:off x="3333684" y="1518150"/>
                  <a:ext cx="204840" cy="58320"/>
                </p14:xfrm>
              </p:contentPart>
            </mc:Choice>
            <mc:Fallback>
              <p:pic>
                <p:nvPicPr>
                  <p:cNvPr id="31" name="Ink 30">
                    <a:extLst>
                      <a:ext uri="{FF2B5EF4-FFF2-40B4-BE49-F238E27FC236}">
                        <a16:creationId xmlns:a16="http://schemas.microsoft.com/office/drawing/2014/main" id="{F15FF230-4100-7B29-533E-5A0D857E73A8}"/>
                      </a:ext>
                    </a:extLst>
                  </p:cNvPr>
                  <p:cNvPicPr/>
                  <p:nvPr/>
                </p:nvPicPr>
                <p:blipFill>
                  <a:blip r:embed="rId31"/>
                  <a:stretch>
                    <a:fillRect/>
                  </a:stretch>
                </p:blipFill>
                <p:spPr>
                  <a:xfrm>
                    <a:off x="3324684" y="1509510"/>
                    <a:ext cx="222480" cy="759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>
            <mc:Choice xmlns:p14="http://schemas.microsoft.com/office/powerpoint/2010/main" xmlns:aink="http://schemas.microsoft.com/office/drawing/2016/ink" Requires="p14 aink">
              <p:contentPart p14:bwMode="auto" r:id="rId32">
                <p14:nvContentPartPr>
                  <p14:cNvPr id="33" name="Ink 32">
                    <a:extLst>
                      <a:ext uri="{FF2B5EF4-FFF2-40B4-BE49-F238E27FC236}">
                        <a16:creationId xmlns:a16="http://schemas.microsoft.com/office/drawing/2014/main" id="{C23F4B9B-7F22-3E1B-60D5-5696EC3905A9}"/>
                      </a:ext>
                    </a:extLst>
                  </p14:cNvPr>
                  <p14:cNvContentPartPr/>
                  <p14:nvPr/>
                </p14:nvContentPartPr>
                <p14:xfrm>
                  <a:off x="3100044" y="811470"/>
                  <a:ext cx="900720" cy="532800"/>
                </p14:xfrm>
              </p:contentPart>
            </mc:Choice>
            <mc:Fallback>
              <p:pic>
                <p:nvPicPr>
                  <p:cNvPr id="33" name="Ink 32">
                    <a:extLst>
                      <a:ext uri="{FF2B5EF4-FFF2-40B4-BE49-F238E27FC236}">
                        <a16:creationId xmlns:a16="http://schemas.microsoft.com/office/drawing/2014/main" id="{C23F4B9B-7F22-3E1B-60D5-5696EC3905A9}"/>
                      </a:ext>
                    </a:extLst>
                  </p:cNvPr>
                  <p:cNvPicPr/>
                  <p:nvPr/>
                </p:nvPicPr>
                <p:blipFill>
                  <a:blip r:embed="rId33"/>
                  <a:stretch>
                    <a:fillRect/>
                  </a:stretch>
                </p:blipFill>
                <p:spPr>
                  <a:xfrm>
                    <a:off x="3091044" y="802470"/>
                    <a:ext cx="918360" cy="550440"/>
                  </a:xfrm>
                  <a:prstGeom prst="rect">
                    <a:avLst/>
                  </a:prstGeom>
                </p:spPr>
              </p:pic>
            </mc:Fallback>
          </mc:AlternateContent>
        </p:grpSp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34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FB85C65D-6B6F-7154-C3F1-75D97E98761D}"/>
                    </a:ext>
                  </a:extLst>
                </p14:cNvPr>
                <p14:cNvContentPartPr/>
                <p14:nvPr/>
              </p14:nvContentPartPr>
              <p14:xfrm>
                <a:off x="3145404" y="1587990"/>
                <a:ext cx="674280" cy="194400"/>
              </p14:xfrm>
            </p:contentPart>
          </mc:Choice>
          <mc:Fallback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FB85C65D-6B6F-7154-C3F1-75D97E98761D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3136404" y="1579350"/>
                  <a:ext cx="691920" cy="21204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38" name="Segnaposto testo 2">
            <a:extLst>
              <a:ext uri="{FF2B5EF4-FFF2-40B4-BE49-F238E27FC236}">
                <a16:creationId xmlns:a16="http://schemas.microsoft.com/office/drawing/2014/main" id="{D1AFCB72-E837-A3B3-D750-6B4DC866C08E}"/>
              </a:ext>
            </a:extLst>
          </p:cNvPr>
          <p:cNvSpPr txBox="1">
            <a:spLocks/>
          </p:cNvSpPr>
          <p:nvPr/>
        </p:nvSpPr>
        <p:spPr>
          <a:xfrm>
            <a:off x="4783744" y="2366591"/>
            <a:ext cx="4207489" cy="221524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US" sz="1400" dirty="0"/>
              <a:t>Supporters facilitate analytical workshops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14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1400" dirty="0"/>
              <a:t>Supporters facilitate planning workshop/ train farmers on data collection/research techniques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400" dirty="0"/>
              <a:t>Supporters coach the farmers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400" dirty="0"/>
              <a:t>Supporters facilitate analytical workshops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400" dirty="0"/>
              <a:t>Supporter help to disseminate findings, develop projects, mobilize resources, etc.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1400" dirty="0"/>
          </a:p>
          <a:p>
            <a:pPr>
              <a:buFont typeface="Wingdings" panose="05000000000000000000" pitchFamily="2" charset="2"/>
              <a:buChar char="Ø"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998227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group of people sitting on chairs&#10;&#10;AI-generated content may be incorrect.">
            <a:extLst>
              <a:ext uri="{FF2B5EF4-FFF2-40B4-BE49-F238E27FC236}">
                <a16:creationId xmlns:a16="http://schemas.microsoft.com/office/drawing/2014/main" id="{A2E51735-A659-8C2C-DAA7-29F3F7A719BC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22783" r="22783"/>
          <a:stretch>
            <a:fillRect/>
          </a:stretch>
        </p:blipFill>
        <p:spPr>
          <a:xfrm>
            <a:off x="301212" y="628412"/>
            <a:ext cx="3760469" cy="3886676"/>
          </a:xfrm>
        </p:spPr>
      </p:pic>
      <p:sp>
        <p:nvSpPr>
          <p:cNvPr id="3" name="Titolo 2">
            <a:extLst>
              <a:ext uri="{FF2B5EF4-FFF2-40B4-BE49-F238E27FC236}">
                <a16:creationId xmlns:a16="http://schemas.microsoft.com/office/drawing/2014/main" id="{69CF2AE5-1206-E4AC-C8EF-2A2C6A00D2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POLICY ENGAGEMENT</a:t>
            </a:r>
          </a:p>
        </p:txBody>
      </p:sp>
      <p:pic>
        <p:nvPicPr>
          <p:cNvPr id="8" name="Content Placeholder 7" descr="A group of people sitting on a stage&#10;&#10;AI-generated content may be incorrect.">
            <a:extLst>
              <a:ext uri="{FF2B5EF4-FFF2-40B4-BE49-F238E27FC236}">
                <a16:creationId xmlns:a16="http://schemas.microsoft.com/office/drawing/2014/main" id="{3D5D49EE-FE89-DC04-D686-0C7E3EFDFA26}"/>
              </a:ext>
            </a:extLst>
          </p:cNvPr>
          <p:cNvPicPr>
            <a:picLocks noGrp="1" noChangeAspect="1"/>
          </p:cNvPicPr>
          <p:nvPr>
            <p:ph sz="quarter" idx="12"/>
          </p:nvPr>
        </p:nvPicPr>
        <p:blipFill>
          <a:blip r:embed="rId3"/>
          <a:stretch>
            <a:fillRect/>
          </a:stretch>
        </p:blipFill>
        <p:spPr>
          <a:xfrm>
            <a:off x="4572000" y="1878389"/>
            <a:ext cx="3896784" cy="2922588"/>
          </a:xfrm>
        </p:spPr>
      </p:pic>
      <p:sp>
        <p:nvSpPr>
          <p:cNvPr id="9" name="Segnaposto testo 2">
            <a:extLst>
              <a:ext uri="{FF2B5EF4-FFF2-40B4-BE49-F238E27FC236}">
                <a16:creationId xmlns:a16="http://schemas.microsoft.com/office/drawing/2014/main" id="{7397D8FD-CAAE-91FD-66B9-1B7BD825BC20}"/>
              </a:ext>
            </a:extLst>
          </p:cNvPr>
          <p:cNvSpPr txBox="1">
            <a:spLocks/>
          </p:cNvSpPr>
          <p:nvPr/>
        </p:nvSpPr>
        <p:spPr>
          <a:xfrm>
            <a:off x="4510157" y="873011"/>
            <a:ext cx="4452730" cy="40621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National and regional platforms: SSWGAE, ASEAN guideline on AE</a:t>
            </a:r>
          </a:p>
        </p:txBody>
      </p:sp>
    </p:spTree>
    <p:extLst>
      <p:ext uri="{BB962C8B-B14F-4D97-AF65-F5344CB8AC3E}">
        <p14:creationId xmlns:p14="http://schemas.microsoft.com/office/powerpoint/2010/main" val="18761043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8919C6-0788-36B3-D3E5-496F34242E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21404A8C-E36A-3113-20D6-30C13B30F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1" y="238509"/>
            <a:ext cx="8039099" cy="599166"/>
          </a:xfrm>
        </p:spPr>
        <p:txBody>
          <a:bodyPr/>
          <a:lstStyle/>
          <a:p>
            <a:r>
              <a:rPr lang="en-US" dirty="0"/>
              <a:t>What works						 and what not</a:t>
            </a:r>
          </a:p>
        </p:txBody>
      </p:sp>
      <p:sp>
        <p:nvSpPr>
          <p:cNvPr id="9" name="Segnaposto testo 2">
            <a:extLst>
              <a:ext uri="{FF2B5EF4-FFF2-40B4-BE49-F238E27FC236}">
                <a16:creationId xmlns:a16="http://schemas.microsoft.com/office/drawing/2014/main" id="{CA6F37F0-3FDF-4821-FF81-EE447194FF34}"/>
              </a:ext>
            </a:extLst>
          </p:cNvPr>
          <p:cNvSpPr txBox="1">
            <a:spLocks/>
          </p:cNvSpPr>
          <p:nvPr/>
        </p:nvSpPr>
        <p:spPr>
          <a:xfrm>
            <a:off x="364511" y="2401003"/>
            <a:ext cx="4207489" cy="221524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US" sz="1400" dirty="0"/>
              <a:t>Capitalization need a balance view between science and local knowledge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400" dirty="0"/>
              <a:t>PAR works when it responds to problems of the farmers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400" dirty="0"/>
              <a:t>Policy influence works when farmers engage in a long term mechanism with strategic positioning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1400" dirty="0"/>
          </a:p>
          <a:p>
            <a:pPr>
              <a:buFont typeface="Wingdings" panose="05000000000000000000" pitchFamily="2" charset="2"/>
              <a:buChar char="Ø"/>
            </a:pPr>
            <a:endParaRPr lang="en-US" sz="1400" dirty="0"/>
          </a:p>
        </p:txBody>
      </p:sp>
      <p:sp>
        <p:nvSpPr>
          <p:cNvPr id="38" name="Segnaposto testo 2">
            <a:extLst>
              <a:ext uri="{FF2B5EF4-FFF2-40B4-BE49-F238E27FC236}">
                <a16:creationId xmlns:a16="http://schemas.microsoft.com/office/drawing/2014/main" id="{170A880C-AA14-9130-8F0D-7E04DA0A5247}"/>
              </a:ext>
            </a:extLst>
          </p:cNvPr>
          <p:cNvSpPr txBox="1">
            <a:spLocks/>
          </p:cNvSpPr>
          <p:nvPr/>
        </p:nvSpPr>
        <p:spPr>
          <a:xfrm>
            <a:off x="4783744" y="2366591"/>
            <a:ext cx="4207489" cy="221524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US" sz="1400" dirty="0"/>
              <a:t>Take a side between local and scientific  knowledge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400" dirty="0"/>
              <a:t>PAR doesn’t work when it responds to the interest of supporter not the farmers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400" dirty="0"/>
              <a:t>Policy influence doesn’t work when farmers just attend random events </a:t>
            </a:r>
          </a:p>
        </p:txBody>
      </p:sp>
      <mc:AlternateContent xmlns:mc="http://schemas.openxmlformats.org/markup-compatibility/2006">
        <mc:Choice xmlns:p14="http://schemas.microsoft.com/office/powerpoint/2010/main" xmlns:aink="http://schemas.microsoft.com/office/drawing/2016/ink" Requires="p14 aink">
          <p:contentPart p14:bwMode="auto" r:id="rId2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62C4613C-480F-4916-BBAD-EC2A97C3E0AE}"/>
                  </a:ext>
                </a:extLst>
              </p14:cNvPr>
              <p14:cNvContentPartPr/>
              <p14:nvPr/>
            </p14:nvContentPartPr>
            <p14:xfrm>
              <a:off x="3200275" y="1620381"/>
              <a:ext cx="360" cy="360"/>
            </p14:xfrm>
          </p:contentPart>
        </mc:Choice>
        <mc:Fallback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62C4613C-480F-4916-BBAD-EC2A97C3E0A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91635" y="1611381"/>
                <a:ext cx="18000" cy="18000"/>
              </a:xfrm>
              <a:prstGeom prst="rect">
                <a:avLst/>
              </a:prstGeom>
            </p:spPr>
          </p:pic>
        </mc:Fallback>
      </mc:AlternateContent>
      <p:grpSp>
        <p:nvGrpSpPr>
          <p:cNvPr id="48" name="Group 47">
            <a:extLst>
              <a:ext uri="{FF2B5EF4-FFF2-40B4-BE49-F238E27FC236}">
                <a16:creationId xmlns:a16="http://schemas.microsoft.com/office/drawing/2014/main" id="{2EFA1117-751C-6255-6656-8E796D55A7E6}"/>
              </a:ext>
            </a:extLst>
          </p:cNvPr>
          <p:cNvGrpSpPr/>
          <p:nvPr/>
        </p:nvGrpSpPr>
        <p:grpSpPr>
          <a:xfrm>
            <a:off x="1867915" y="1032489"/>
            <a:ext cx="1020240" cy="969480"/>
            <a:chOff x="2990755" y="1054461"/>
            <a:chExt cx="1149480" cy="1173960"/>
          </a:xfrm>
        </p:grpSpPr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4">
              <p14:nvContentPartPr>
                <p14:cNvPr id="3" name="Ink 2">
                  <a:extLst>
                    <a:ext uri="{FF2B5EF4-FFF2-40B4-BE49-F238E27FC236}">
                      <a16:creationId xmlns:a16="http://schemas.microsoft.com/office/drawing/2014/main" id="{01DEF873-6969-C79C-E539-E9CA6CD4E775}"/>
                    </a:ext>
                  </a:extLst>
                </p14:cNvPr>
                <p14:cNvContentPartPr/>
                <p14:nvPr/>
              </p14:nvContentPartPr>
              <p14:xfrm>
                <a:off x="2990755" y="1054461"/>
                <a:ext cx="1149480" cy="1173960"/>
              </p14:xfrm>
            </p:contentPart>
          </mc:Choice>
          <mc:Fallback>
            <p:pic>
              <p:nvPicPr>
                <p:cNvPr id="3" name="Ink 2">
                  <a:extLst>
                    <a:ext uri="{FF2B5EF4-FFF2-40B4-BE49-F238E27FC236}">
                      <a16:creationId xmlns:a16="http://schemas.microsoft.com/office/drawing/2014/main" id="{01DEF873-6969-C79C-E539-E9CA6CD4E775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980615" y="1043567"/>
                  <a:ext cx="1169355" cy="1195313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3F42DA35-AB4E-A553-9951-2753E5AD2B26}"/>
                </a:ext>
              </a:extLst>
            </p:cNvPr>
            <p:cNvGrpSpPr/>
            <p:nvPr/>
          </p:nvGrpSpPr>
          <p:grpSpPr>
            <a:xfrm>
              <a:off x="3160675" y="1418781"/>
              <a:ext cx="850680" cy="211320"/>
              <a:chOff x="3160675" y="1418781"/>
              <a:chExt cx="850680" cy="211320"/>
            </a:xfrm>
          </p:grpSpPr>
          <mc:AlternateContent xmlns:mc="http://schemas.openxmlformats.org/markup-compatibility/2006">
            <mc:Choice xmlns:p14="http://schemas.microsoft.com/office/powerpoint/2010/main" xmlns:aink="http://schemas.microsoft.com/office/drawing/2016/ink" Requires="p14 aink">
              <p:contentPart p14:bwMode="auto" r:id="rId6">
                <p14:nvContentPartPr>
                  <p14:cNvPr id="37" name="Ink 36">
                    <a:extLst>
                      <a:ext uri="{FF2B5EF4-FFF2-40B4-BE49-F238E27FC236}">
                        <a16:creationId xmlns:a16="http://schemas.microsoft.com/office/drawing/2014/main" id="{91684CAB-4184-B5D6-83E6-358D1B85D6F0}"/>
                      </a:ext>
                    </a:extLst>
                  </p14:cNvPr>
                  <p14:cNvContentPartPr/>
                  <p14:nvPr/>
                </p14:nvContentPartPr>
                <p14:xfrm>
                  <a:off x="3160675" y="1418781"/>
                  <a:ext cx="383400" cy="129600"/>
                </p14:xfrm>
              </p:contentPart>
            </mc:Choice>
            <mc:Fallback>
              <p:pic>
                <p:nvPicPr>
                  <p:cNvPr id="37" name="Ink 36">
                    <a:extLst>
                      <a:ext uri="{FF2B5EF4-FFF2-40B4-BE49-F238E27FC236}">
                        <a16:creationId xmlns:a16="http://schemas.microsoft.com/office/drawing/2014/main" id="{91684CAB-4184-B5D6-83E6-358D1B85D6F0}"/>
                      </a:ext>
                    </a:extLst>
                  </p:cNvPr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3150532" y="1407872"/>
                    <a:ext cx="403280" cy="150982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>
            <mc:Choice xmlns:p14="http://schemas.microsoft.com/office/powerpoint/2010/main" xmlns:aink="http://schemas.microsoft.com/office/drawing/2016/ink" Requires="p14 aink">
              <p:contentPart p14:bwMode="auto" r:id="rId8">
                <p14:nvContentPartPr>
                  <p14:cNvPr id="39" name="Ink 38">
                    <a:extLst>
                      <a:ext uri="{FF2B5EF4-FFF2-40B4-BE49-F238E27FC236}">
                        <a16:creationId xmlns:a16="http://schemas.microsoft.com/office/drawing/2014/main" id="{60D3E244-605F-9761-F0D5-20C75A16EFFA}"/>
                      </a:ext>
                    </a:extLst>
                  </p14:cNvPr>
                  <p14:cNvContentPartPr/>
                  <p14:nvPr/>
                </p14:nvContentPartPr>
                <p14:xfrm>
                  <a:off x="3684115" y="1479261"/>
                  <a:ext cx="327240" cy="150840"/>
                </p14:xfrm>
              </p:contentPart>
            </mc:Choice>
            <mc:Fallback>
              <p:pic>
                <p:nvPicPr>
                  <p:cNvPr id="39" name="Ink 38">
                    <a:extLst>
                      <a:ext uri="{FF2B5EF4-FFF2-40B4-BE49-F238E27FC236}">
                        <a16:creationId xmlns:a16="http://schemas.microsoft.com/office/drawing/2014/main" id="{60D3E244-605F-9761-F0D5-20C75A16EFFA}"/>
                      </a:ext>
                    </a:extLst>
                  </p:cNvPr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3674383" y="1468394"/>
                    <a:ext cx="347110" cy="172140"/>
                  </a:xfrm>
                  <a:prstGeom prst="rect">
                    <a:avLst/>
                  </a:prstGeom>
                </p:spPr>
              </p:pic>
            </mc:Fallback>
          </mc:AlternateContent>
        </p:grpSp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10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FA676677-1FB4-DBE8-DACF-45FA1B110CFD}"/>
                    </a:ext>
                  </a:extLst>
                </p14:cNvPr>
                <p14:cNvContentPartPr/>
                <p14:nvPr/>
              </p14:nvContentPartPr>
              <p14:xfrm>
                <a:off x="3265795" y="1813341"/>
                <a:ext cx="515160" cy="179280"/>
              </p14:xfrm>
            </p:contentPart>
          </mc:Choice>
          <mc:Fallback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FA676677-1FB4-DBE8-DACF-45FA1B110CFD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255654" y="1802872"/>
                  <a:ext cx="535036" cy="200654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E87202D-EEE3-F73D-354A-F522BEAF168E}"/>
              </a:ext>
            </a:extLst>
          </p:cNvPr>
          <p:cNvGrpSpPr/>
          <p:nvPr/>
        </p:nvGrpSpPr>
        <p:grpSpPr>
          <a:xfrm>
            <a:off x="6117263" y="1071021"/>
            <a:ext cx="1032840" cy="969480"/>
            <a:chOff x="5003515" y="1193421"/>
            <a:chExt cx="1032840" cy="969480"/>
          </a:xfrm>
        </p:grpSpPr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12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4C15D9B3-17A8-45BB-2813-BAB05374AA9E}"/>
                    </a:ext>
                  </a:extLst>
                </p14:cNvPr>
                <p14:cNvContentPartPr/>
                <p14:nvPr/>
              </p14:nvContentPartPr>
              <p14:xfrm>
                <a:off x="5003515" y="1193421"/>
                <a:ext cx="1032840" cy="969480"/>
              </p14:xfrm>
            </p:contentPart>
          </mc:Choice>
          <mc:Fallback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4C15D9B3-17A8-45BB-2813-BAB05374AA9E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994875" y="1184421"/>
                  <a:ext cx="1050480" cy="9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14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34D4BA40-04F8-44BA-8FEE-F22243D511E3}"/>
                    </a:ext>
                  </a:extLst>
                </p14:cNvPr>
                <p14:cNvContentPartPr/>
                <p14:nvPr/>
              </p14:nvContentPartPr>
              <p14:xfrm>
                <a:off x="5304475" y="1887501"/>
                <a:ext cx="447120" cy="153000"/>
              </p14:xfrm>
            </p:contentPart>
          </mc:Choice>
          <mc:Fallback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34D4BA40-04F8-44BA-8FEE-F22243D511E3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5295475" y="1878861"/>
                  <a:ext cx="464760" cy="170640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0A184206-A9D7-A6A3-D700-DF2A5B87230B}"/>
                </a:ext>
              </a:extLst>
            </p:cNvPr>
            <p:cNvGrpSpPr/>
            <p:nvPr/>
          </p:nvGrpSpPr>
          <p:grpSpPr>
            <a:xfrm>
              <a:off x="5176675" y="1500861"/>
              <a:ext cx="676800" cy="95400"/>
              <a:chOff x="5176675" y="1500861"/>
              <a:chExt cx="676800" cy="95400"/>
            </a:xfrm>
          </p:grpSpPr>
          <mc:AlternateContent xmlns:mc="http://schemas.openxmlformats.org/markup-compatibility/2006">
            <mc:Choice xmlns:p14="http://schemas.microsoft.com/office/powerpoint/2010/main" xmlns:aink="http://schemas.microsoft.com/office/drawing/2016/ink" Requires="p14 aink">
              <p:contentPart p14:bwMode="auto" r:id="rId16">
                <p14:nvContentPartPr>
                  <p14:cNvPr id="44" name="Ink 43">
                    <a:extLst>
                      <a:ext uri="{FF2B5EF4-FFF2-40B4-BE49-F238E27FC236}">
                        <a16:creationId xmlns:a16="http://schemas.microsoft.com/office/drawing/2014/main" id="{96CFCDD3-F243-6B43-C182-EDBEE398EC5A}"/>
                      </a:ext>
                    </a:extLst>
                  </p14:cNvPr>
                  <p14:cNvContentPartPr/>
                  <p14:nvPr/>
                </p14:nvContentPartPr>
                <p14:xfrm>
                  <a:off x="5176675" y="1504461"/>
                  <a:ext cx="175320" cy="91800"/>
                </p14:xfrm>
              </p:contentPart>
            </mc:Choice>
            <mc:Fallback>
              <p:pic>
                <p:nvPicPr>
                  <p:cNvPr id="44" name="Ink 43">
                    <a:extLst>
                      <a:ext uri="{FF2B5EF4-FFF2-40B4-BE49-F238E27FC236}">
                        <a16:creationId xmlns:a16="http://schemas.microsoft.com/office/drawing/2014/main" id="{96CFCDD3-F243-6B43-C182-EDBEE398EC5A}"/>
                      </a:ext>
                    </a:extLst>
                  </p:cNvPr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5167675" y="1495461"/>
                    <a:ext cx="192960" cy="10944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>
            <mc:Choice xmlns:p14="http://schemas.microsoft.com/office/powerpoint/2010/main" xmlns:aink="http://schemas.microsoft.com/office/drawing/2016/ink" Requires="p14 aink">
              <p:contentPart p14:bwMode="auto" r:id="rId18">
                <p14:nvContentPartPr>
                  <p14:cNvPr id="45" name="Ink 44">
                    <a:extLst>
                      <a:ext uri="{FF2B5EF4-FFF2-40B4-BE49-F238E27FC236}">
                        <a16:creationId xmlns:a16="http://schemas.microsoft.com/office/drawing/2014/main" id="{0DBCBE20-31B9-AC83-B426-A8A6DE42F59F}"/>
                      </a:ext>
                    </a:extLst>
                  </p14:cNvPr>
                  <p14:cNvContentPartPr/>
                  <p14:nvPr/>
                </p14:nvContentPartPr>
                <p14:xfrm>
                  <a:off x="5582395" y="1500861"/>
                  <a:ext cx="271080" cy="91080"/>
                </p14:xfrm>
              </p:contentPart>
            </mc:Choice>
            <mc:Fallback>
              <p:pic>
                <p:nvPicPr>
                  <p:cNvPr id="45" name="Ink 44">
                    <a:extLst>
                      <a:ext uri="{FF2B5EF4-FFF2-40B4-BE49-F238E27FC236}">
                        <a16:creationId xmlns:a16="http://schemas.microsoft.com/office/drawing/2014/main" id="{0DBCBE20-31B9-AC83-B426-A8A6DE42F59F}"/>
                      </a:ext>
                    </a:extLst>
                  </p:cNvPr>
                  <p:cNvPicPr/>
                  <p:nvPr/>
                </p:nvPicPr>
                <p:blipFill>
                  <a:blip r:embed="rId19"/>
                  <a:stretch>
                    <a:fillRect/>
                  </a:stretch>
                </p:blipFill>
                <p:spPr>
                  <a:xfrm>
                    <a:off x="5573395" y="1492221"/>
                    <a:ext cx="288720" cy="108720"/>
                  </a:xfrm>
                  <a:prstGeom prst="rect">
                    <a:avLst/>
                  </a:prstGeom>
                </p:spPr>
              </p:pic>
            </mc:Fallback>
          </mc:AlternateContent>
        </p:grpSp>
      </p:grpSp>
    </p:spTree>
    <p:extLst>
      <p:ext uri="{BB962C8B-B14F-4D97-AF65-F5344CB8AC3E}">
        <p14:creationId xmlns:p14="http://schemas.microsoft.com/office/powerpoint/2010/main" val="616034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groecology TPP">
      <a:dk1>
        <a:srgbClr val="000000"/>
      </a:dk1>
      <a:lt1>
        <a:srgbClr val="FFFFFF"/>
      </a:lt1>
      <a:dk2>
        <a:srgbClr val="00686A"/>
      </a:dk2>
      <a:lt2>
        <a:srgbClr val="2AB690"/>
      </a:lt2>
      <a:accent1>
        <a:srgbClr val="00686A"/>
      </a:accent1>
      <a:accent2>
        <a:srgbClr val="2CB690"/>
      </a:accent2>
      <a:accent3>
        <a:srgbClr val="C7C82A"/>
      </a:accent3>
      <a:accent4>
        <a:srgbClr val="16AADF"/>
      </a:accent4>
      <a:accent5>
        <a:srgbClr val="ADE4D9"/>
      </a:accent5>
      <a:accent6>
        <a:srgbClr val="E55316"/>
      </a:accent6>
      <a:hlink>
        <a:srgbClr val="00D3E5"/>
      </a:hlink>
      <a:folHlink>
        <a:srgbClr val="2DD0A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E7336424962544CB40B6FA84C0B14D2" ma:contentTypeVersion="15" ma:contentTypeDescription="Creare un nuovo documento." ma:contentTypeScope="" ma:versionID="3453e94b7556ff9c3d980dc5a33829f0">
  <xsd:schema xmlns:xsd="http://www.w3.org/2001/XMLSchema" xmlns:xs="http://www.w3.org/2001/XMLSchema" xmlns:p="http://schemas.microsoft.com/office/2006/metadata/properties" xmlns:ns2="0c41f266-2565-4b42-b009-d7e11373145a" xmlns:ns3="19427d01-53ec-492e-9cd9-6f8f3889dbc5" targetNamespace="http://schemas.microsoft.com/office/2006/metadata/properties" ma:root="true" ma:fieldsID="145d3e0d216b4b1e2e76e5665ecfbe9a" ns2:_="" ns3:_="">
    <xsd:import namespace="0c41f266-2565-4b42-b009-d7e11373145a"/>
    <xsd:import namespace="19427d01-53ec-492e-9cd9-6f8f3889db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41f266-2565-4b42-b009-d7e11373145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Tag immagine" ma:readOnly="false" ma:fieldId="{5cf76f15-5ced-4ddc-b409-7134ff3c332f}" ma:taxonomyMulti="true" ma:sspId="20583607-f93b-44b9-b914-a04d5478809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27d01-53ec-492e-9cd9-6f8f3889dbc5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c03e1aaf-c385-4396-8542-135598c25393}" ma:internalName="TaxCatchAll" ma:showField="CatchAllData" ma:web="19427d01-53ec-492e-9cd9-6f8f3889db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27d01-53ec-492e-9cd9-6f8f3889dbc5" xsi:nil="true"/>
    <lcf76f155ced4ddcb4097134ff3c332f xmlns="0c41f266-2565-4b42-b009-d7e11373145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04C1421-6622-46B8-A663-C03BEB61571D}"/>
</file>

<file path=customXml/itemProps2.xml><?xml version="1.0" encoding="utf-8"?>
<ds:datastoreItem xmlns:ds="http://schemas.openxmlformats.org/officeDocument/2006/customXml" ds:itemID="{BD40E763-95EF-4D91-9594-752E8B3AC7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9E689FE-F6CF-46D3-B785-8C9F26139711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8362</TotalTime>
  <Words>338</Words>
  <Application>Microsoft Office PowerPoint</Application>
  <PresentationFormat>On-screen Show (16:9)</PresentationFormat>
  <Paragraphs>37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Barlow</vt:lpstr>
      <vt:lpstr>Barlow SemiBold</vt:lpstr>
      <vt:lpstr>Calibri</vt:lpstr>
      <vt:lpstr>Proxima Nova Alt Rg</vt:lpstr>
      <vt:lpstr>Source Sans Pro</vt:lpstr>
      <vt:lpstr>Wingdings</vt:lpstr>
      <vt:lpstr>Office Theme</vt:lpstr>
      <vt:lpstr>Reflection on co-creation </vt:lpstr>
      <vt:lpstr>What Lao Farmer Association does?</vt:lpstr>
      <vt:lpstr>LFA is a member of ALiSEA (Agro-ecology learning alliance in South East Asia) </vt:lpstr>
      <vt:lpstr>Capitalization of local knowledge</vt:lpstr>
      <vt:lpstr>Co-creation process of capitalization of local knowledge</vt:lpstr>
      <vt:lpstr>Participatory Action Research </vt:lpstr>
      <vt:lpstr>Co-creation process of PAR</vt:lpstr>
      <vt:lpstr>POLICY ENGAGEMENT</vt:lpstr>
      <vt:lpstr>What works       and what not</vt:lpstr>
      <vt:lpstr>Thank you very much for your attentions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ICRAF-CIFOR  A New Global Proposition</dc:title>
  <dc:creator>Colmey, John   (CIFOR)</dc:creator>
  <cp:lastModifiedBy>asus.zenbook200@outlook.com</cp:lastModifiedBy>
  <cp:revision>522</cp:revision>
  <dcterms:created xsi:type="dcterms:W3CDTF">2019-03-03T11:58:11Z</dcterms:created>
  <dcterms:modified xsi:type="dcterms:W3CDTF">2025-03-27T07:58:00Z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0x0101002E7336424962544CB40B6FA84C0B14D2</vt:lpwstr>
  </property>
</Properties>
</file>