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82" r:id="rId7"/>
  </p:sldMasterIdLst>
  <p:notesMasterIdLst>
    <p:notesMasterId r:id="rId37"/>
  </p:notesMasterIdLst>
  <p:handoutMasterIdLst>
    <p:handoutMasterId r:id="rId38"/>
  </p:handoutMasterIdLst>
  <p:sldIdLst>
    <p:sldId id="2147376158" r:id="rId8"/>
    <p:sldId id="2147376087" r:id="rId9"/>
    <p:sldId id="2147376261" r:id="rId10"/>
    <p:sldId id="2147376271" r:id="rId11"/>
    <p:sldId id="2147376076" r:id="rId12"/>
    <p:sldId id="2147376019" r:id="rId13"/>
    <p:sldId id="2147376028" r:id="rId14"/>
    <p:sldId id="2147376258" r:id="rId15"/>
    <p:sldId id="2147376255" r:id="rId16"/>
    <p:sldId id="2147376117" r:id="rId17"/>
    <p:sldId id="2147376260" r:id="rId18"/>
    <p:sldId id="2147376068" r:id="rId19"/>
    <p:sldId id="2147376110" r:id="rId20"/>
    <p:sldId id="2147376159" r:id="rId21"/>
    <p:sldId id="2147376223" r:id="rId22"/>
    <p:sldId id="2147376273" r:id="rId23"/>
    <p:sldId id="2147376274" r:id="rId24"/>
    <p:sldId id="2147376264" r:id="rId25"/>
    <p:sldId id="2147376084" r:id="rId26"/>
    <p:sldId id="257" r:id="rId27"/>
    <p:sldId id="265" r:id="rId28"/>
    <p:sldId id="258" r:id="rId29"/>
    <p:sldId id="259" r:id="rId30"/>
    <p:sldId id="260" r:id="rId31"/>
    <p:sldId id="261" r:id="rId32"/>
    <p:sldId id="262" r:id="rId33"/>
    <p:sldId id="263" r:id="rId34"/>
    <p:sldId id="264" r:id="rId35"/>
    <p:sldId id="266" r:id="rId36"/>
  </p:sldIdLst>
  <p:sldSz cx="12192000" cy="6858000"/>
  <p:notesSz cx="6858000" cy="9144000"/>
  <p:defaultTextStyle>
    <a:defPPr>
      <a:defRPr lang="en-US"/>
    </a:defPPr>
    <a:lvl1pPr algn="l" defTabSz="1219200" rtl="0" eaLnBrk="0" fontAlgn="base" hangingPunct="0">
      <a:spcBef>
        <a:spcPct val="0"/>
      </a:spcBef>
      <a:spcAft>
        <a:spcPct val="0"/>
      </a:spcAft>
      <a:defRPr sz="48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1pPr>
    <a:lvl2pPr marL="1219200" indent="-762000" algn="l" defTabSz="1219200" rtl="0" eaLnBrk="0" fontAlgn="base" hangingPunct="0">
      <a:spcBef>
        <a:spcPct val="0"/>
      </a:spcBef>
      <a:spcAft>
        <a:spcPct val="0"/>
      </a:spcAft>
      <a:defRPr sz="48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2pPr>
    <a:lvl3pPr marL="2438400" indent="-1524000" algn="l" defTabSz="1219200" rtl="0" eaLnBrk="0" fontAlgn="base" hangingPunct="0">
      <a:spcBef>
        <a:spcPct val="0"/>
      </a:spcBef>
      <a:spcAft>
        <a:spcPct val="0"/>
      </a:spcAft>
      <a:defRPr sz="48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3pPr>
    <a:lvl4pPr marL="3657600" indent="-2286000" algn="l" defTabSz="1219200" rtl="0" eaLnBrk="0" fontAlgn="base" hangingPunct="0">
      <a:spcBef>
        <a:spcPct val="0"/>
      </a:spcBef>
      <a:spcAft>
        <a:spcPct val="0"/>
      </a:spcAft>
      <a:defRPr sz="48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4pPr>
    <a:lvl5pPr marL="4876800" indent="-3048000" algn="l" defTabSz="1219200" rtl="0" eaLnBrk="0" fontAlgn="base" hangingPunct="0">
      <a:spcBef>
        <a:spcPct val="0"/>
      </a:spcBef>
      <a:spcAft>
        <a:spcPct val="0"/>
      </a:spcAft>
      <a:defRPr sz="48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48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48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48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4800"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7D8FA15-D899-287F-C4B7-EA36C6FBFF54}" name="peggykb@gmail.com" initials="pe" userId="S::urn:spo:guest#peggykb@gmail.com::" providerId="AD"/>
  <p188:author id="{84FD6530-5E07-BB9B-78CD-9B5FD276905B}" name="Yurika Ueda" initials="" userId="S::yuueda@unicef.org::da58d02f-72a2-4e2b-837e-fccf3d2dfddb" providerId="AD"/>
  <p188:author id="{4EC7CA61-781F-7333-5BF3-7E77A935FD75}" name="Rowena Katherine Merritt" initials="RM" userId="S::rmerritt@unicef.org::4f4d2599-b74f-4bca-b666-9e7fc7f55e86" providerId="AD"/>
  <p188:author id="{9E7F167D-A97E-5B3A-3F08-90E8A2D23692}" name="maryannestone.jimenez@gmail.com" initials="ma" userId="S::urn:spo:guest#maryannestone.jimenez@gmail.com::" providerId="AD"/>
  <p188:author id="{F893E097-3BB9-D2D6-A889-09B9DCC75072}" name="Linda Shaker" initials="LS" userId="S::lshaker@unicef.org::4c610cd0-0707-4c03-b020-d3df7682e989" providerId="AD"/>
  <p188:author id="{DF8FF8A1-CAC0-7DB0-0DEC-279915463228}" name="Ana Karina Lopez Aguirre De Enye" initials="AE" userId="S::aklopez@unicef.org::46b9f300-fc69-4520-9543-a3be4cd49b9d" providerId="AD"/>
  <p188:author id="{610F2FD6-C7AE-7FC3-46A8-0520EC60D9A7}" name="ascunn@gmail.com" initials="as" userId="S::urn:spo:guest#ascunn@gmail.com::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na Reuter" initials="NR" lastIdx="4" clrIdx="0">
    <p:extLst>
      <p:ext uri="{19B8F6BF-5375-455C-9EA6-DF929625EA0E}">
        <p15:presenceInfo xmlns:p15="http://schemas.microsoft.com/office/powerpoint/2012/main" userId="S::nreuter@unicef.org::4b3e9d7e-d9b9-4f0d-8730-dfa622006064" providerId="AD"/>
      </p:ext>
    </p:extLst>
  </p:cmAuthor>
  <p:cmAuthor id="2" name="Vanya Tsutsui" initials="VT" lastIdx="3" clrIdx="1">
    <p:extLst>
      <p:ext uri="{19B8F6BF-5375-455C-9EA6-DF929625EA0E}">
        <p15:presenceInfo xmlns:p15="http://schemas.microsoft.com/office/powerpoint/2012/main" userId="S::vtsutsui@unicef.org::2c2908fd-a712-465c-8978-053397f07d4e" providerId="AD"/>
      </p:ext>
    </p:extLst>
  </p:cmAuthor>
  <p:cmAuthor id="3" name="Yarlini Balarajan" initials="YB" lastIdx="3" clrIdx="2">
    <p:extLst>
      <p:ext uri="{19B8F6BF-5375-455C-9EA6-DF929625EA0E}">
        <p15:presenceInfo xmlns:p15="http://schemas.microsoft.com/office/powerpoint/2012/main" userId="S::ybalarajan@unicef.org::8b3eaaca-af4b-40cb-a9cf-4b9efcd7ea67" providerId="AD"/>
      </p:ext>
    </p:extLst>
  </p:cmAuthor>
  <p:cmAuthor id="4" name="Yarlini Balarajan" initials="YB [2]" lastIdx="3" clrIdx="3">
    <p:extLst>
      <p:ext uri="{19B8F6BF-5375-455C-9EA6-DF929625EA0E}">
        <p15:presenceInfo xmlns:p15="http://schemas.microsoft.com/office/powerpoint/2012/main" userId="Yarlini Balarajan" providerId="None"/>
      </p:ext>
    </p:extLst>
  </p:cmAuthor>
  <p:cmAuthor id="5" name="Aashima Garg" initials="AG" lastIdx="2" clrIdx="4">
    <p:extLst>
      <p:ext uri="{19B8F6BF-5375-455C-9EA6-DF929625EA0E}">
        <p15:presenceInfo xmlns:p15="http://schemas.microsoft.com/office/powerpoint/2012/main" userId="S::agarg@unicef.org::790e9c38-ebf7-428e-b978-b0e37391b92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A85B0"/>
    <a:srgbClr val="2E75B6"/>
    <a:srgbClr val="2AC482"/>
    <a:srgbClr val="F36F23"/>
    <a:srgbClr val="FF6600"/>
    <a:srgbClr val="FFF8EF"/>
    <a:srgbClr val="2DADE0"/>
    <a:srgbClr val="61DDA8"/>
    <a:srgbClr val="28B5D2"/>
    <a:srgbClr val="6ACE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>
        <p:guide orient="horz" pos="422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88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commentAuthors" Target="commentAuthors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tableStyles" Target="tableStyle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E68451D-D4AD-487C-8540-3FCD5CF53EE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261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CF00FE-6309-46B2-9E78-2E01FC98E86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CBF8662-DFCB-4DE4-B9D0-4F19D69AA1ED}" type="datetimeFigureOut">
              <a:rPr lang="en-US" altLang="en-US"/>
              <a:pPr>
                <a:defRPr/>
              </a:pPr>
              <a:t>3/27/2026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326C93-D5F1-4C58-B1E4-C77C57EFF7C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261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F44982-A35F-479E-920A-0897ED2419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5482F68-6DC8-40E3-8449-2A1588C146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2352406-3134-4EF0-9952-CAB6E8CFD50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261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76C081-975E-4719-987E-FA755D7E9AE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FF97249-C460-498D-8287-CF95FA2F0FC9}" type="datetimeFigureOut">
              <a:rPr lang="en-US" altLang="en-US"/>
              <a:pPr>
                <a:defRPr/>
              </a:pPr>
              <a:t>3/27/2026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847CB069-D8A6-4498-B494-08EA83AF178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9B74A6FA-C74E-4084-AC17-F8630ED419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F2D88C-7F80-4D5E-8F87-0E63BDF6AAD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261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B40CE3-098F-45E4-A7B9-6EAB9DFD34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9C4AAE8-22B6-4E82-A885-958C8C36DB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1219200" rtl="0" eaLnBrk="0" fontAlgn="base" hangingPunct="0">
      <a:spcBef>
        <a:spcPct val="30000"/>
      </a:spcBef>
      <a:spcAft>
        <a:spcPct val="0"/>
      </a:spcAft>
      <a:defRPr sz="3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1pPr>
    <a:lvl2pPr marL="1219200" algn="l" defTabSz="1219200" rtl="0" eaLnBrk="0" fontAlgn="base" hangingPunct="0">
      <a:spcBef>
        <a:spcPct val="30000"/>
      </a:spcBef>
      <a:spcAft>
        <a:spcPct val="0"/>
      </a:spcAft>
      <a:defRPr sz="3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2438400" algn="l" defTabSz="1219200" rtl="0" eaLnBrk="0" fontAlgn="base" hangingPunct="0">
      <a:spcBef>
        <a:spcPct val="30000"/>
      </a:spcBef>
      <a:spcAft>
        <a:spcPct val="0"/>
      </a:spcAft>
      <a:defRPr sz="3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3657600" algn="l" defTabSz="1219200" rtl="0" eaLnBrk="0" fontAlgn="base" hangingPunct="0">
      <a:spcBef>
        <a:spcPct val="30000"/>
      </a:spcBef>
      <a:spcAft>
        <a:spcPct val="0"/>
      </a:spcAft>
      <a:defRPr sz="3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4876800" algn="l" defTabSz="1219200" rtl="0" eaLnBrk="0" fontAlgn="base" hangingPunct="0">
      <a:spcBef>
        <a:spcPct val="30000"/>
      </a:spcBef>
      <a:spcAft>
        <a:spcPct val="0"/>
      </a:spcAft>
      <a:defRPr sz="3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6096305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7315566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8534827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9754088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C4AAE8-22B6-4E82-A885-958C8C36DB51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49763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C4AAE8-22B6-4E82-A885-958C8C36DB51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5040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C4AAE8-22B6-4E82-A885-958C8C36DB51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347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MS PGothic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C4AAE8-22B6-4E82-A885-958C8C36DB51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81009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30"/>
              </a:spcBef>
            </a:pPr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C4AAE8-22B6-4E82-A885-958C8C36DB51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08539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MS PGothic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C4AAE8-22B6-4E82-A885-958C8C36DB51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32790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C4AAE8-22B6-4E82-A885-958C8C36DB51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86363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E1EA7-99AA-4048-F95E-3D1DD1F98E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E6870F-1063-5EF2-DEFC-7286F272C1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8A8E39-CA83-651D-D4D9-A548F70C97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MS PGothic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BA8DE9-2AAD-3E88-A31B-D5A1F0586E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C4AAE8-22B6-4E82-A885-958C8C36DB51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15941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C4AAE8-22B6-4E82-A885-958C8C36DB51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56399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9C4AAE8-22B6-4E82-A885-958C8C36DB51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4943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F1683C-4D14-3338-9A47-2E3DEFC1F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F0C822-356F-5143-792E-60C748EA9E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3258A8-27AC-03A3-B12B-49CEC47381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809C61-07FF-FAD8-DC53-C7B9CD142B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9C4AAE8-22B6-4E82-A885-958C8C36DB51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8360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2F0C38-92BA-15C7-80C4-B28F79C5D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BE66B4-A515-E384-0B22-96F9E20F4C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7E3E5A-04B6-A27E-1F1F-14B4D702E4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D7D8B2-8E05-EB7D-549A-519093486B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9C4AAE8-22B6-4E82-A885-958C8C36DB51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8387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9C4AAE8-22B6-4E82-A885-958C8C36DB51}" type="slidenum">
              <a:rPr lang="en-US" altLang="en-US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38954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C4AAE8-22B6-4E82-A885-958C8C36DB51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53820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US">
                <a:cs typeface="+mn-lt"/>
              </a:rPr>
            </a:br>
            <a:endParaRPr lang="en-US">
              <a:cs typeface="Calibri"/>
            </a:endParaRPr>
          </a:p>
          <a:p>
            <a:br>
              <a:rPr lang="en-US">
                <a:cs typeface="+mn-lt"/>
              </a:rPr>
            </a:b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C4AAE8-22B6-4E82-A885-958C8C36DB51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79130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br>
              <a:rPr lang="en-US">
                <a:cs typeface="+mn-lt"/>
              </a:rPr>
            </a:br>
            <a:endParaRPr lang="en-US">
              <a:cs typeface="Calibri"/>
            </a:endParaRPr>
          </a:p>
          <a:p>
            <a:br>
              <a:rPr lang="en-US">
                <a:cs typeface="+mn-lt"/>
              </a:rPr>
            </a:b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C4AAE8-22B6-4E82-A885-958C8C36DB51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85412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C4AAE8-22B6-4E82-A885-958C8C36DB51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2332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1F04-21E8-41CF-A5DD-C5871ACCFF23}" type="datetimeFigureOut">
              <a:rPr lang="en-US" smtClean="0"/>
              <a:t>3/27/2026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C16C2-A0C6-4F8D-A44B-17D35CBDE0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873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1F04-21E8-41CF-A5DD-C5871ACCFF23}" type="datetimeFigureOut">
              <a:rPr lang="en-US" smtClean="0"/>
              <a:t>3/27/2026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C16C2-A0C6-4F8D-A44B-17D35CBDE0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684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1F04-21E8-41CF-A5DD-C5871ACCFF23}" type="datetimeFigureOut">
              <a:rPr lang="en-US" smtClean="0"/>
              <a:t>3/27/2026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C16C2-A0C6-4F8D-A44B-17D35CBDE0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1525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403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62709" y="1508400"/>
            <a:ext cx="11068061" cy="459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244897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62708" y="1508400"/>
            <a:ext cx="11068061" cy="459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24507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39970B8D-36B9-4C1F-AFA0-90DF8C1CEC1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82892" y="356398"/>
            <a:ext cx="533400" cy="365125"/>
          </a:xfrm>
        </p:spPr>
        <p:txBody>
          <a:bodyPr/>
          <a:lstStyle>
            <a:lvl1pPr algn="ctr">
              <a:defRPr sz="900">
                <a:solidFill>
                  <a:schemeClr val="bg1"/>
                </a:solidFill>
                <a:latin typeface="Source Sans Pro ExtraLight" pitchFamily="-65" charset="0"/>
              </a:defRPr>
            </a:lvl1pPr>
          </a:lstStyle>
          <a:p>
            <a:pPr>
              <a:defRPr/>
            </a:pPr>
            <a:fld id="{D31E404F-DF2F-42EC-9055-78282E3C7E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167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1F04-21E8-41CF-A5DD-C5871ACCFF23}" type="datetimeFigureOut">
              <a:rPr lang="en-US" smtClean="0"/>
              <a:t>3/27/2026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C16C2-A0C6-4F8D-A44B-17D35CBDE0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176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1F04-21E8-41CF-A5DD-C5871ACCFF23}" type="datetimeFigureOut">
              <a:rPr lang="en-US" smtClean="0"/>
              <a:t>3/27/2026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C16C2-A0C6-4F8D-A44B-17D35CBDE0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294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1F04-21E8-41CF-A5DD-C5871ACCFF23}" type="datetimeFigureOut">
              <a:rPr lang="en-US" smtClean="0"/>
              <a:t>3/27/2026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C16C2-A0C6-4F8D-A44B-17D35CBDE0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530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1F04-21E8-41CF-A5DD-C5871ACCFF23}" type="datetimeFigureOut">
              <a:rPr lang="en-US" smtClean="0"/>
              <a:t>3/27/2026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C16C2-A0C6-4F8D-A44B-17D35CBDE0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176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1F04-21E8-41CF-A5DD-C5871ACCFF23}" type="datetimeFigureOut">
              <a:rPr lang="en-US" smtClean="0"/>
              <a:t>3/27/2026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C16C2-A0C6-4F8D-A44B-17D35CBDE0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946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1F04-21E8-41CF-A5DD-C5871ACCFF23}" type="datetimeFigureOut">
              <a:rPr lang="en-US" smtClean="0"/>
              <a:t>3/27/2026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C16C2-A0C6-4F8D-A44B-17D35CBDE0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151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1F04-21E8-41CF-A5DD-C5871ACCFF23}" type="datetimeFigureOut">
              <a:rPr lang="en-US" smtClean="0"/>
              <a:t>3/27/2026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C16C2-A0C6-4F8D-A44B-17D35CBDE0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494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41F04-21E8-41CF-A5DD-C5871ACCFF23}" type="datetimeFigureOut">
              <a:rPr lang="en-US" smtClean="0"/>
              <a:t>3/27/2026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C16C2-A0C6-4F8D-A44B-17D35CBDE0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519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41F04-21E8-41CF-A5DD-C5871ACCFF23}" type="datetimeFigureOut">
              <a:rPr lang="en-US" smtClean="0"/>
              <a:t>3/27/2026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C16C2-A0C6-4F8D-A44B-17D35CBDE0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570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3" r:id="rId1"/>
    <p:sldLayoutId id="2147484084" r:id="rId2"/>
    <p:sldLayoutId id="2147484085" r:id="rId3"/>
    <p:sldLayoutId id="2147484086" r:id="rId4"/>
    <p:sldLayoutId id="2147484087" r:id="rId5"/>
    <p:sldLayoutId id="2147484088" r:id="rId6"/>
    <p:sldLayoutId id="2147484089" r:id="rId7"/>
    <p:sldLayoutId id="2147484090" r:id="rId8"/>
    <p:sldLayoutId id="2147484100" r:id="rId9"/>
    <p:sldLayoutId id="2147484101" r:id="rId10"/>
    <p:sldLayoutId id="2147484102" r:id="rId11"/>
    <p:sldLayoutId id="2147484104" r:id="rId12"/>
    <p:sldLayoutId id="2147484105" r:id="rId13"/>
    <p:sldLayoutId id="2147484106" r:id="rId14"/>
    <p:sldLayoutId id="2147484107" r:id="rId15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tiff"/><Relationship Id="rId7" Type="http://schemas.openxmlformats.org/officeDocument/2006/relationships/image" Target="../media/image32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tiff"/><Relationship Id="rId5" Type="http://schemas.openxmlformats.org/officeDocument/2006/relationships/image" Target="../media/image30.tiff"/><Relationship Id="rId4" Type="http://schemas.openxmlformats.org/officeDocument/2006/relationships/image" Target="../media/image29.tiff"/><Relationship Id="rId9" Type="http://schemas.openxmlformats.org/officeDocument/2006/relationships/image" Target="../media/image34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tiff"/><Relationship Id="rId4" Type="http://schemas.openxmlformats.org/officeDocument/2006/relationships/image" Target="../media/image39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tiff"/><Relationship Id="rId5" Type="http://schemas.openxmlformats.org/officeDocument/2006/relationships/image" Target="../media/image43.tiff"/><Relationship Id="rId4" Type="http://schemas.openxmlformats.org/officeDocument/2006/relationships/image" Target="../media/image42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jpg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tiff"/><Relationship Id="rId3" Type="http://schemas.openxmlformats.org/officeDocument/2006/relationships/image" Target="../media/image17.tiff"/><Relationship Id="rId7" Type="http://schemas.openxmlformats.org/officeDocument/2006/relationships/image" Target="../media/image21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tiff"/><Relationship Id="rId5" Type="http://schemas.openxmlformats.org/officeDocument/2006/relationships/image" Target="../media/image19.tiff"/><Relationship Id="rId4" Type="http://schemas.openxmlformats.org/officeDocument/2006/relationships/image" Target="../media/image18.tiff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D6EC71-9611-D970-ED68-310BCD17B5D8}"/>
              </a:ext>
            </a:extLst>
          </p:cNvPr>
          <p:cNvSpPr/>
          <p:nvPr/>
        </p:nvSpPr>
        <p:spPr>
          <a:xfrm>
            <a:off x="2207" y="-4472"/>
            <a:ext cx="7520811" cy="6877985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E580D3B-56EF-1A4B-CE68-5F09B83262F1}"/>
              </a:ext>
            </a:extLst>
          </p:cNvPr>
          <p:cNvSpPr txBox="1"/>
          <p:nvPr/>
        </p:nvSpPr>
        <p:spPr>
          <a:xfrm>
            <a:off x="765624" y="204846"/>
            <a:ext cx="6524327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lo-LA" dirty="0">
                <a:solidFill>
                  <a:schemeClr val="bg1"/>
                </a:solidFill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ຊຸດຄູ່ມືໃຫ້ຄໍາປຶກສາໂພຊະນາການຂອງແມ່, ເດັກອ່ອນ ແລະ ເດັກນ້ອຍ</a:t>
            </a:r>
            <a:r>
              <a:rPr lang="en-US" dirty="0">
                <a:solidFill>
                  <a:schemeClr val="bg1"/>
                </a:solidFill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(MIYCN)</a:t>
            </a:r>
            <a:endParaRPr lang="en-US" dirty="0">
              <a:solidFill>
                <a:schemeClr val="bg1"/>
              </a:solidFill>
              <a:latin typeface="Phetsarath OT" panose="02000500000000020004" pitchFamily="2" charset="0"/>
              <a:cs typeface="Phetsarath OT" panose="02000500000000020004" pitchFamily="2" charset="0"/>
            </a:endParaRPr>
          </a:p>
        </p:txBody>
      </p:sp>
      <p:pic>
        <p:nvPicPr>
          <p:cNvPr id="6" name="Picture 5" descr="A group of women carrying a baby&#10;&#10;Description automatically generated">
            <a:extLst>
              <a:ext uri="{FF2B5EF4-FFF2-40B4-BE49-F238E27FC236}">
                <a16:creationId xmlns:a16="http://schemas.microsoft.com/office/drawing/2014/main" id="{663D4E1C-B65B-96B2-A4DB-0B14CEFD80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064"/>
          <a:stretch/>
        </p:blipFill>
        <p:spPr>
          <a:xfrm>
            <a:off x="7415542" y="0"/>
            <a:ext cx="4776458" cy="68735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D56223B-C095-C895-A527-A0CBFCB6123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93629" y="2652782"/>
            <a:ext cx="5430492" cy="3838475"/>
          </a:xfrm>
          <a:prstGeom prst="rect">
            <a:avLst/>
          </a:prstGeom>
          <a:ln w="6350">
            <a:solidFill>
              <a:srgbClr val="4472C4"/>
            </a:solidFill>
          </a:ln>
        </p:spPr>
      </p:pic>
    </p:spTree>
    <p:extLst>
      <p:ext uri="{BB962C8B-B14F-4D97-AF65-F5344CB8AC3E}">
        <p14:creationId xmlns:p14="http://schemas.microsoft.com/office/powerpoint/2010/main" val="262240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12EA090-4733-627C-ADD9-1E48DC29684A}"/>
              </a:ext>
            </a:extLst>
          </p:cNvPr>
          <p:cNvGrpSpPr/>
          <p:nvPr/>
        </p:nvGrpSpPr>
        <p:grpSpPr>
          <a:xfrm>
            <a:off x="2789" y="223"/>
            <a:ext cx="12192000" cy="1314202"/>
            <a:chOff x="0" y="623155"/>
            <a:chExt cx="12192000" cy="154952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23B69AA-E92B-F458-42DE-B70FDDBCBA84}"/>
                </a:ext>
              </a:extLst>
            </p:cNvPr>
            <p:cNvSpPr/>
            <p:nvPr/>
          </p:nvSpPr>
          <p:spPr>
            <a:xfrm>
              <a:off x="1" y="623155"/>
              <a:ext cx="12191999" cy="154952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725668" indent="-453542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1451336" indent="-907085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2177004" indent="-1360627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2902671" indent="-1814170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1360627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1632753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1904878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2177004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rgbClr val="333B5B"/>
                </a:solidFill>
                <a:latin typeface="Franklin Gothic Book" panose="020B0503020102020204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D63E664-D195-5B44-28B1-67BE8F2264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069857"/>
              <a:ext cx="12185467" cy="689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45720" tIns="22860" rIns="45720" bIns="22860" anchor="t">
              <a:spAutoFit/>
            </a:bodyPr>
            <a:lstStyle>
              <a:defPPr>
                <a:defRPr lang="en-US"/>
              </a:defPPr>
              <a:lvl1pPr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725668" indent="-453542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1451336" indent="-907085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2177004" indent="-1360627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2902671" indent="-1814170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1360627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1632753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1904878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2177004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 defTabSz="457200" eaLnBrk="1" hangingPunct="1"/>
              <a:r>
                <a:rPr lang="lo-LA" altLang="en-US" sz="3500" dirty="0">
                  <a:solidFill>
                    <a:schemeClr val="bg1"/>
                  </a:solidFill>
                  <a:latin typeface="Phetsarath OT" panose="02000500000000020004" pitchFamily="2" charset="0"/>
                  <a:ea typeface="MS PGothic"/>
                  <a:cs typeface="Phetsarath OT" panose="02000500000000020004" pitchFamily="2" charset="0"/>
                </a:rPr>
                <a:t>ເພີ່ມການມີສ່ວນຮ່ວມຂອງຜູ້ຊາຍ ແລະ ສະມາຊິກໃນຄອບຄົວ</a:t>
              </a:r>
              <a:endParaRPr lang="en-US" altLang="en-US" sz="3500" dirty="0">
                <a:solidFill>
                  <a:schemeClr val="bg1"/>
                </a:solidFill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E28D5D0A-152E-4B41-A750-8DFC14C5857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68925" y="4043406"/>
            <a:ext cx="1833595" cy="24199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FDEA76F-0EDB-83F4-13DD-44596D5FD4B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2667" y="1568710"/>
            <a:ext cx="2463828" cy="220864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394B1D-0DBF-1B4B-A5BF-BBF447E23D6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9360" y="4038187"/>
            <a:ext cx="2455629" cy="243071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3B2C79D-3D34-4D24-5F4A-4CC8A6B3638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413" y="2394050"/>
            <a:ext cx="3587384" cy="351428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90F0E1D-EF50-398B-0F9E-A8B36103BD5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49250" y="1553454"/>
            <a:ext cx="2289020" cy="222390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D64A984-BC2C-7DAB-DFF8-89DC2487A17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18867" y="1574730"/>
            <a:ext cx="2473544" cy="220332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A2CCA00-8138-53A2-B0A5-D233366CCAE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29163" y="4039502"/>
            <a:ext cx="2465169" cy="24434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384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12EA090-4733-627C-ADD9-1E48DC29684A}"/>
              </a:ext>
            </a:extLst>
          </p:cNvPr>
          <p:cNvGrpSpPr/>
          <p:nvPr/>
        </p:nvGrpSpPr>
        <p:grpSpPr>
          <a:xfrm>
            <a:off x="0" y="-11150"/>
            <a:ext cx="12192000" cy="1549525"/>
            <a:chOff x="0" y="623155"/>
            <a:chExt cx="12192000" cy="154952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23B69AA-E92B-F458-42DE-B70FDDBCBA84}"/>
                </a:ext>
              </a:extLst>
            </p:cNvPr>
            <p:cNvSpPr/>
            <p:nvPr/>
          </p:nvSpPr>
          <p:spPr>
            <a:xfrm>
              <a:off x="1" y="623155"/>
              <a:ext cx="12191999" cy="154952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725668" indent="-453542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1451336" indent="-907085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2177004" indent="-1360627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2902671" indent="-1814170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1360627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1632753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1904878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2177004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rgbClr val="333B5B"/>
                </a:solidFill>
                <a:latin typeface="Franklin Gothic Book" panose="020B0503020102020204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D63E664-D195-5B44-28B1-67BE8F2264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069857"/>
              <a:ext cx="121854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45720" tIns="22860" rIns="45720" bIns="22860" anchor="t">
              <a:spAutoFit/>
            </a:bodyPr>
            <a:lstStyle>
              <a:defPPr>
                <a:defRPr lang="en-US"/>
              </a:defPPr>
              <a:lvl1pPr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725668" indent="-453542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1451336" indent="-907085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2177004" indent="-1360627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2902671" indent="-1814170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1360627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1632753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1904878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2177004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 defTabSz="457200" eaLnBrk="1" hangingPunct="1"/>
              <a:r>
                <a:rPr lang="lo-LA" altLang="en-US" sz="3500" dirty="0">
                  <a:solidFill>
                    <a:schemeClr val="bg1"/>
                  </a:solidFill>
                  <a:latin typeface="Phetsarath OT" panose="02000500000000020004" pitchFamily="2" charset="0"/>
                  <a:ea typeface="MS PGothic"/>
                  <a:cs typeface="Phetsarath OT" panose="02000500000000020004" pitchFamily="2" charset="0"/>
                </a:rPr>
                <a:t>ເພີ່ມການເອົາໃຈໃສ່ການຕິດຕາມການຈະເລີນເຕີບໂຕ ແລະ ພັດທະນາການ</a:t>
              </a:r>
              <a:endParaRPr lang="en-US" altLang="en-US" sz="3500" dirty="0">
                <a:solidFill>
                  <a:schemeClr val="bg1"/>
                </a:solidFill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5A6FF12D-9E5D-BEFD-1E1F-C1C790764C4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771794" y="4414451"/>
            <a:ext cx="5871976" cy="1750016"/>
          </a:xfrm>
          <a:prstGeom prst="rect">
            <a:avLst/>
          </a:prstGeom>
          <a:ln w="28575"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EFE7E02-EC34-F479-E87B-432F46678B7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061"/>
          <a:stretch>
            <a:fillRect/>
          </a:stretch>
        </p:blipFill>
        <p:spPr>
          <a:xfrm>
            <a:off x="1771794" y="1613791"/>
            <a:ext cx="8960122" cy="268820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8" name="Picture 7" descr="A close-up of a baby's hand&#10;&#10;AI-generated content may be incorrect.">
            <a:extLst>
              <a:ext uri="{FF2B5EF4-FFF2-40B4-BE49-F238E27FC236}">
                <a16:creationId xmlns:a16="http://schemas.microsoft.com/office/drawing/2014/main" id="{D74E8666-C812-7CE6-5E2C-563762C94F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11754" y="4414451"/>
            <a:ext cx="3058280" cy="1750016"/>
          </a:xfrm>
          <a:prstGeom prst="rect">
            <a:avLst/>
          </a:prstGeom>
          <a:ln w="28575">
            <a:noFill/>
          </a:ln>
        </p:spPr>
      </p:pic>
    </p:spTree>
    <p:extLst>
      <p:ext uri="{BB962C8B-B14F-4D97-AF65-F5344CB8AC3E}">
        <p14:creationId xmlns:p14="http://schemas.microsoft.com/office/powerpoint/2010/main" val="181644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B74AD0C-8347-D328-0530-C644B845E0D9}"/>
              </a:ext>
            </a:extLst>
          </p:cNvPr>
          <p:cNvSpPr/>
          <p:nvPr/>
        </p:nvSpPr>
        <p:spPr>
          <a:xfrm>
            <a:off x="1" y="0"/>
            <a:ext cx="12191999" cy="1549525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725668" indent="-453542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1451336" indent="-907085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2177004" indent="-1360627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2902671" indent="-1814170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1360627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1632753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1904878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2177004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000">
              <a:solidFill>
                <a:srgbClr val="333B5B"/>
              </a:solidFill>
              <a:latin typeface="Franklin Gothic Book" panose="020B050302010202020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739CEC6-AC2C-FC35-8BD7-18B3FBDF86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1473" y="1725289"/>
            <a:ext cx="3699441" cy="268645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D9467A-9106-BDBD-3B62-AA6B5F31E21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1512" y="1733663"/>
            <a:ext cx="3662105" cy="267808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7B715C6-6ED0-9D48-5A2B-C69DAFD9256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3400" y="1725289"/>
            <a:ext cx="3618694" cy="270867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0573EBE-C74C-6473-A6AD-4EC63E151E16}"/>
              </a:ext>
            </a:extLst>
          </p:cNvPr>
          <p:cNvSpPr txBox="1"/>
          <p:nvPr/>
        </p:nvSpPr>
        <p:spPr>
          <a:xfrm>
            <a:off x="2031193" y="1744723"/>
            <a:ext cx="1830716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lo-LA" sz="2400" dirty="0"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ປະເມີນ</a:t>
            </a:r>
            <a:endParaRPr lang="en-US" sz="2400" dirty="0">
              <a:latin typeface="Phetsarath OT" panose="02000500000000020004" pitchFamily="2" charset="0"/>
              <a:cs typeface="Phetsarath OT" panose="02000500000000020004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FFCF506-84AD-4C76-21C6-9C6F9ACBF347}"/>
              </a:ext>
            </a:extLst>
          </p:cNvPr>
          <p:cNvSpPr txBox="1"/>
          <p:nvPr/>
        </p:nvSpPr>
        <p:spPr>
          <a:xfrm>
            <a:off x="4267067" y="1785591"/>
            <a:ext cx="3657865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lo-LA" sz="2400" dirty="0"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ວິເຄາະ</a:t>
            </a:r>
            <a:endParaRPr lang="en-US" sz="2400" dirty="0">
              <a:latin typeface="Phetsarath OT" panose="02000500000000020004" pitchFamily="2" charset="0"/>
              <a:cs typeface="Phetsarath OT" panose="02000500000000020004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0A49040-AAAD-95EC-7A8F-341480E71BA6}"/>
              </a:ext>
            </a:extLst>
          </p:cNvPr>
          <p:cNvSpPr txBox="1"/>
          <p:nvPr/>
        </p:nvSpPr>
        <p:spPr>
          <a:xfrm>
            <a:off x="7904215" y="1758009"/>
            <a:ext cx="3666966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lo-LA" sz="2000" dirty="0">
                <a:latin typeface="Phetsarath OT" panose="02000500000000020004" pitchFamily="2" charset="0"/>
                <a:cs typeface="Phetsarath OT" panose="02000500000000020004" pitchFamily="2" charset="0"/>
              </a:rPr>
              <a:t>ປະຕິບັດ</a:t>
            </a:r>
            <a:endParaRPr lang="en-US" sz="2000" dirty="0">
              <a:latin typeface="Phetsarath OT" panose="02000500000000020004" pitchFamily="2" charset="0"/>
              <a:cs typeface="Phetsarath OT" panose="02000500000000020004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A5684B-F7ED-E1B3-7C34-7886AF23AC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690" y="426031"/>
            <a:ext cx="121854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5720" tIns="22860" rIns="45720" bIns="22860" anchor="t">
            <a:spAutoFit/>
          </a:bodyPr>
          <a:lstStyle>
            <a:defPPr>
              <a:defRPr lang="en-US"/>
            </a:defPPr>
            <a:lvl1pPr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725668" indent="-453542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1451336" indent="-907085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2177004" indent="-1360627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2902671" indent="-1814170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1360627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1632753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1904878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2177004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 defTabSz="457200" eaLnBrk="1" hangingPunct="1"/>
            <a:r>
              <a:rPr lang="lo-LA" altLang="en-US" sz="3500" dirty="0">
                <a:solidFill>
                  <a:schemeClr val="bg1"/>
                </a:solidFill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ສຸ່ມໃສ່ຄຸນນະພາບ, ເພີ່ມທັກສະ ແລະ ຄວາມໝັ້ນໃຈ ໃນການໃຫ້ຄໍາປຶກສາ</a:t>
            </a:r>
            <a:endParaRPr lang="en-US" altLang="en-US" sz="3500" dirty="0">
              <a:solidFill>
                <a:schemeClr val="bg1"/>
              </a:solidFill>
              <a:latin typeface="Phetsarath OT" panose="02000500000000020004" pitchFamily="2" charset="0"/>
              <a:ea typeface="MS PGothic"/>
              <a:cs typeface="Phetsarath OT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25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12EA090-4733-627C-ADD9-1E48DC29684A}"/>
              </a:ext>
            </a:extLst>
          </p:cNvPr>
          <p:cNvGrpSpPr/>
          <p:nvPr/>
        </p:nvGrpSpPr>
        <p:grpSpPr>
          <a:xfrm>
            <a:off x="0" y="-11150"/>
            <a:ext cx="12192000" cy="1549525"/>
            <a:chOff x="0" y="623155"/>
            <a:chExt cx="12192000" cy="154952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23B69AA-E92B-F458-42DE-B70FDDBCBA84}"/>
                </a:ext>
              </a:extLst>
            </p:cNvPr>
            <p:cNvSpPr/>
            <p:nvPr/>
          </p:nvSpPr>
          <p:spPr>
            <a:xfrm>
              <a:off x="1" y="623155"/>
              <a:ext cx="12191999" cy="154952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725668" indent="-453542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1451336" indent="-907085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2177004" indent="-1360627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2902671" indent="-1814170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1360627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1632753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1904878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2177004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rgbClr val="333B5B"/>
                </a:solidFill>
                <a:latin typeface="Franklin Gothic Book" panose="020B0503020102020204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D63E664-D195-5B44-28B1-67BE8F2264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809694"/>
              <a:ext cx="12185467" cy="1123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45720" tIns="22860" rIns="45720" bIns="22860" anchor="t">
              <a:spAutoFit/>
            </a:bodyPr>
            <a:lstStyle>
              <a:defPPr>
                <a:defRPr lang="en-US"/>
              </a:defPPr>
              <a:lvl1pPr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725668" indent="-453542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1451336" indent="-907085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2177004" indent="-1360627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2902671" indent="-1814170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1360627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1632753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1904878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2177004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 defTabSz="457200" eaLnBrk="1" hangingPunct="1"/>
              <a:r>
                <a:rPr lang="lo-LA" altLang="en-US" sz="3500" dirty="0">
                  <a:solidFill>
                    <a:schemeClr val="bg1"/>
                  </a:solidFill>
                  <a:latin typeface="Phetsarath OT" panose="02000500000000020004" pitchFamily="2" charset="0"/>
                  <a:ea typeface="MS PGothic"/>
                  <a:cs typeface="Phetsarath OT" panose="02000500000000020004" pitchFamily="2" charset="0"/>
                </a:rPr>
                <a:t>ສັງເກດ, ຄິດ, ພະຍາຍາມປະຕິບັດ, ແບ່ງປັນ</a:t>
              </a:r>
            </a:p>
            <a:p>
              <a:pPr algn="ctr" defTabSz="457200" eaLnBrk="1" hangingPunct="1"/>
              <a:r>
                <a:rPr lang="en-US" altLang="en-US" sz="3500" dirty="0">
                  <a:solidFill>
                    <a:schemeClr val="bg1"/>
                  </a:solidFill>
                  <a:latin typeface="Phetsarath OT" panose="02000500000000020004" pitchFamily="2" charset="0"/>
                  <a:ea typeface="MS PGothic"/>
                  <a:cs typeface="Phetsarath OT" panose="02000500000000020004" pitchFamily="2" charset="0"/>
                </a:rPr>
                <a:t>Observe, Think, Try, and Share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33F8680B-FF01-68C6-2A32-24C6603FBC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018" y="1747514"/>
            <a:ext cx="3798628" cy="213379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A8BC0B0-8E88-2841-B704-BDC27F59F1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234" y="4099941"/>
            <a:ext cx="3787255" cy="228614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7229C8C-020B-9EAA-148C-5E9F1418F96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69170" y="1726851"/>
            <a:ext cx="3787255" cy="22047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2D9AB20-5AD6-D860-F5A8-5961CB902A5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49716" y="4055659"/>
            <a:ext cx="3803987" cy="235658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D3B2F7A-3CDE-1A3F-AC1D-403659EB3D2D}"/>
              </a:ext>
            </a:extLst>
          </p:cNvPr>
          <p:cNvSpPr txBox="1"/>
          <p:nvPr/>
        </p:nvSpPr>
        <p:spPr>
          <a:xfrm>
            <a:off x="4309401" y="2182554"/>
            <a:ext cx="1791692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Univers"/>
                <a:ea typeface="MS PGothic"/>
                <a:cs typeface="Calibri"/>
              </a:rPr>
              <a:t>What do you</a:t>
            </a:r>
            <a:r>
              <a:rPr lang="en-US" sz="2400" b="1">
                <a:latin typeface="Univers"/>
                <a:ea typeface="MS PGothic"/>
                <a:cs typeface="Calibri"/>
              </a:rPr>
              <a:t>  observe?</a:t>
            </a:r>
            <a:endParaRPr lang="en-US" sz="2400" b="1">
              <a:latin typeface="Univers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BF20B0-D701-7FCB-06FF-3BA8965634A3}"/>
              </a:ext>
            </a:extLst>
          </p:cNvPr>
          <p:cNvSpPr txBox="1"/>
          <p:nvPr/>
        </p:nvSpPr>
        <p:spPr>
          <a:xfrm>
            <a:off x="4418469" y="4327729"/>
            <a:ext cx="1656488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Univers"/>
                <a:ea typeface="MS PGothic"/>
                <a:cs typeface="Calibri"/>
              </a:rPr>
              <a:t>What do you</a:t>
            </a:r>
            <a:r>
              <a:rPr lang="en-US" sz="2400" b="1">
                <a:latin typeface="Univers"/>
                <a:ea typeface="MS PGothic"/>
                <a:cs typeface="Calibri"/>
              </a:rPr>
              <a:t> think </a:t>
            </a:r>
            <a:r>
              <a:rPr lang="en-US" sz="2400">
                <a:latin typeface="Univers"/>
                <a:ea typeface="MS PGothic"/>
                <a:cs typeface="Calibri"/>
              </a:rPr>
              <a:t>about that practice?</a:t>
            </a:r>
            <a:endParaRPr lang="en-US" sz="2400">
              <a:latin typeface="Univers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34453B-6136-01E3-5E8B-1869B8AC5B5E}"/>
              </a:ext>
            </a:extLst>
          </p:cNvPr>
          <p:cNvSpPr txBox="1"/>
          <p:nvPr/>
        </p:nvSpPr>
        <p:spPr>
          <a:xfrm>
            <a:off x="10363406" y="1845477"/>
            <a:ext cx="1548077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latin typeface="Univers"/>
                <a:ea typeface="MS PGothic"/>
                <a:cs typeface="Calibri"/>
              </a:rPr>
              <a:t>Would you be able to</a:t>
            </a:r>
          </a:p>
          <a:p>
            <a:r>
              <a:rPr lang="en-US" sz="2400" b="1">
                <a:latin typeface="Univers"/>
                <a:ea typeface="MS PGothic"/>
                <a:cs typeface="Calibri"/>
              </a:rPr>
              <a:t>try</a:t>
            </a:r>
            <a:r>
              <a:rPr lang="en-US" sz="2400">
                <a:latin typeface="Univers"/>
                <a:ea typeface="MS PGothic"/>
                <a:cs typeface="Calibri"/>
              </a:rPr>
              <a:t> that practice?</a:t>
            </a:r>
            <a:endParaRPr lang="en-US" sz="2400">
              <a:latin typeface="Univers"/>
              <a:ea typeface="MS PGothic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6A46EA-ACC3-EBFB-F5E1-795D25B67735}"/>
              </a:ext>
            </a:extLst>
          </p:cNvPr>
          <p:cNvSpPr txBox="1"/>
          <p:nvPr/>
        </p:nvSpPr>
        <p:spPr>
          <a:xfrm>
            <a:off x="10364108" y="4185632"/>
            <a:ext cx="1536132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b="1">
                <a:latin typeface="Univers"/>
                <a:ea typeface="MS PGothic"/>
                <a:cs typeface="Calibri"/>
              </a:rPr>
              <a:t>Share </a:t>
            </a:r>
            <a:r>
              <a:rPr lang="en-US" sz="2400">
                <a:latin typeface="Univers"/>
                <a:ea typeface="MS PGothic"/>
                <a:cs typeface="Calibri"/>
              </a:rPr>
              <a:t>what you've have learned!</a:t>
            </a:r>
            <a:endParaRPr lang="en-US" sz="2400">
              <a:latin typeface="Univers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9583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12EA090-4733-627C-ADD9-1E48DC29684A}"/>
              </a:ext>
            </a:extLst>
          </p:cNvPr>
          <p:cNvGrpSpPr/>
          <p:nvPr/>
        </p:nvGrpSpPr>
        <p:grpSpPr>
          <a:xfrm>
            <a:off x="0" y="-11150"/>
            <a:ext cx="12192000" cy="1570086"/>
            <a:chOff x="0" y="623155"/>
            <a:chExt cx="12192000" cy="157008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23B69AA-E92B-F458-42DE-B70FDDBCBA84}"/>
                </a:ext>
              </a:extLst>
            </p:cNvPr>
            <p:cNvSpPr/>
            <p:nvPr/>
          </p:nvSpPr>
          <p:spPr>
            <a:xfrm>
              <a:off x="1" y="623155"/>
              <a:ext cx="12191999" cy="154952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725668" indent="-453542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1451336" indent="-907085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2177004" indent="-1360627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2902671" indent="-1814170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1360627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1632753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1904878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2177004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rgbClr val="333B5B"/>
                </a:solidFill>
                <a:latin typeface="Franklin Gothic Book" panose="020B0503020102020204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D63E664-D195-5B44-28B1-67BE8F2264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069857"/>
              <a:ext cx="12185467" cy="1123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45720" tIns="22860" rIns="45720" bIns="22860" anchor="t">
              <a:spAutoFit/>
            </a:bodyPr>
            <a:lstStyle>
              <a:defPPr>
                <a:defRPr lang="en-US"/>
              </a:defPPr>
              <a:lvl1pPr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725668" indent="-453542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1451336" indent="-907085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2177004" indent="-1360627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2902671" indent="-1814170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1360627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1632753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1904878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2177004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 defTabSz="457200" eaLnBrk="1" hangingPunct="1"/>
              <a:r>
                <a:rPr lang="lo-LA" altLang="en-US" sz="3500" i="1" dirty="0">
                  <a:solidFill>
                    <a:schemeClr val="bg1"/>
                  </a:solidFill>
                  <a:latin typeface="Phetsarath OT" panose="02000500000000020004" pitchFamily="2" charset="0"/>
                  <a:ea typeface="MS PGothic"/>
                  <a:cs typeface="Phetsarath OT" panose="02000500000000020004" pitchFamily="2" charset="0"/>
                </a:rPr>
                <a:t>ປື້ມຄູ່ມືສໍາລັບຜູ້ອໍານວຍຄວາມສະດວກ</a:t>
              </a:r>
            </a:p>
            <a:p>
              <a:pPr algn="ctr" defTabSz="457200" eaLnBrk="1" hangingPunct="1"/>
              <a:r>
                <a:rPr lang="en-US" altLang="en-US" sz="3500" dirty="0">
                  <a:solidFill>
                    <a:schemeClr val="bg1"/>
                  </a:solidFill>
                  <a:latin typeface="Phetsarath OT" panose="02000500000000020004" pitchFamily="2" charset="0"/>
                  <a:ea typeface="MS PGothic"/>
                  <a:cs typeface="Phetsarath OT" panose="02000500000000020004" pitchFamily="2" charset="0"/>
                </a:rPr>
                <a:t> </a:t>
              </a:r>
              <a:r>
                <a:rPr lang="lo-LA" altLang="en-US" sz="3500" dirty="0">
                  <a:solidFill>
                    <a:schemeClr val="bg1"/>
                  </a:solidFill>
                  <a:latin typeface="Phetsarath OT" panose="02000500000000020004" pitchFamily="2" charset="0"/>
                  <a:ea typeface="MS PGothic"/>
                  <a:cs typeface="Phetsarath OT" panose="02000500000000020004" pitchFamily="2" charset="0"/>
                </a:rPr>
                <a:t>ຝຶກອົບຮົມ </a:t>
              </a:r>
              <a:r>
                <a:rPr lang="en-US" altLang="en-US" sz="3500" dirty="0">
                  <a:solidFill>
                    <a:schemeClr val="bg1"/>
                  </a:solidFill>
                  <a:latin typeface="Phetsarath OT" panose="02000500000000020004" pitchFamily="2" charset="0"/>
                  <a:ea typeface="MS PGothic"/>
                  <a:cs typeface="Phetsarath OT" panose="02000500000000020004" pitchFamily="2" charset="0"/>
                </a:rPr>
                <a:t>5</a:t>
              </a:r>
              <a:r>
                <a:rPr lang="lo-LA" altLang="en-US" sz="3500" dirty="0">
                  <a:solidFill>
                    <a:schemeClr val="bg1"/>
                  </a:solidFill>
                  <a:latin typeface="Phetsarath OT" panose="02000500000000020004" pitchFamily="2" charset="0"/>
                  <a:ea typeface="MS PGothic"/>
                  <a:cs typeface="Phetsarath OT" panose="02000500000000020004" pitchFamily="2" charset="0"/>
                </a:rPr>
                <a:t> ມື້</a:t>
              </a:r>
              <a:endParaRPr lang="en-US" altLang="en-US" sz="3500" dirty="0">
                <a:solidFill>
                  <a:schemeClr val="bg1"/>
                </a:solidFill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B2A0BB6D-6645-9D51-8521-8F5F7FDE25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10195" y="1969460"/>
            <a:ext cx="2357793" cy="333551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5E18492-C707-7396-22D0-0FA51AF45992}"/>
              </a:ext>
            </a:extLst>
          </p:cNvPr>
          <p:cNvSpPr txBox="1"/>
          <p:nvPr/>
        </p:nvSpPr>
        <p:spPr>
          <a:xfrm>
            <a:off x="8499107" y="1959478"/>
            <a:ext cx="3692893" cy="40934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Wingdings"/>
              <a:buChar char="Ø"/>
            </a:pPr>
            <a:r>
              <a:rPr lang="lo-LA" sz="2000" dirty="0">
                <a:solidFill>
                  <a:srgbClr val="000000"/>
                </a:solidFill>
                <a:latin typeface="Phetsarath OT" panose="02000500000000020004" pitchFamily="2" charset="0"/>
                <a:ea typeface="Calibri"/>
                <a:cs typeface="Phetsarath OT" panose="02000500000000020004" pitchFamily="2" charset="0"/>
              </a:rPr>
              <a:t>ສຸມໃສ່ ຄວາມຮູ້ດ້ານວິຊາການ ແລະ ທັກສະ ທີ່ພົດພັນກັບ</a:t>
            </a:r>
            <a:r>
              <a:rPr lang="en-US" sz="2000" dirty="0">
                <a:solidFill>
                  <a:srgbClr val="000000"/>
                </a:solidFill>
                <a:latin typeface="Phetsarath OT" panose="02000500000000020004" pitchFamily="2" charset="0"/>
                <a:ea typeface="Calibri"/>
                <a:cs typeface="Phetsarath OT" panose="02000500000000020004" pitchFamily="2" charset="0"/>
              </a:rPr>
              <a:t>IYCF &amp; </a:t>
            </a:r>
            <a:r>
              <a:rPr lang="lo-LA" sz="2000" dirty="0">
                <a:solidFill>
                  <a:srgbClr val="000000"/>
                </a:solidFill>
                <a:latin typeface="Phetsarath OT" panose="02000500000000020004" pitchFamily="2" charset="0"/>
                <a:ea typeface="Calibri"/>
                <a:cs typeface="Phetsarath OT" panose="02000500000000020004" pitchFamily="2" charset="0"/>
              </a:rPr>
              <a:t>ຫົວຂໍ້ອື່ນໆ</a:t>
            </a:r>
            <a:endParaRPr lang="en-US" sz="2000" dirty="0">
              <a:solidFill>
                <a:srgbClr val="000000"/>
              </a:solidFill>
              <a:latin typeface="Phetsarath OT" panose="02000500000000020004" pitchFamily="2" charset="0"/>
              <a:ea typeface="Calibri"/>
              <a:cs typeface="Phetsarath OT" panose="02000500000000020004" pitchFamily="2" charset="0"/>
            </a:endParaRPr>
          </a:p>
          <a:p>
            <a:pPr marL="342900" indent="-342900">
              <a:buFont typeface="Wingdings"/>
              <a:buChar char="Ø"/>
            </a:pPr>
            <a:r>
              <a:rPr lang="lo-LA" sz="2000" dirty="0">
                <a:latin typeface="Phetsarath OT" panose="02000500000000020004" pitchFamily="2" charset="0"/>
                <a:ea typeface="Calibri"/>
                <a:cs typeface="Phetsarath OT" panose="02000500000000020004" pitchFamily="2" charset="0"/>
              </a:rPr>
              <a:t>ຮູບແບບການຝຶກອົບຮົມທີ່ເໜັ້ນການແລກປ່ຽນບົດຮຽນ ແລະ ປະສົບການ</a:t>
            </a:r>
            <a:endParaRPr lang="en-US" sz="2000" dirty="0">
              <a:latin typeface="Phetsarath OT" panose="02000500000000020004" pitchFamily="2" charset="0"/>
              <a:ea typeface="Calibri"/>
              <a:cs typeface="Phetsarath OT" panose="02000500000000020004" pitchFamily="2" charset="0"/>
            </a:endParaRPr>
          </a:p>
          <a:p>
            <a:pPr marL="342900" indent="-342900">
              <a:buFont typeface="Wingdings"/>
              <a:buChar char="Ø"/>
            </a:pPr>
            <a:r>
              <a:rPr lang="lo-LA" sz="2000" dirty="0">
                <a:latin typeface="Phetsarath OT" panose="02000500000000020004" pitchFamily="2" charset="0"/>
                <a:ea typeface="Calibri"/>
                <a:cs typeface="Phetsarath OT" panose="02000500000000020004" pitchFamily="2" charset="0"/>
              </a:rPr>
              <a:t>ມີສ່ວນຮ່ວມໃນກິດຈະກໍາ ແລະ ກຸ່ມສົນທະນາ ເພື່ອເກີດການຮຽນຮູ້ </a:t>
            </a:r>
          </a:p>
          <a:p>
            <a:pPr marL="342900" indent="-342900">
              <a:buFont typeface="Wingdings"/>
              <a:buChar char="Ø"/>
            </a:pPr>
            <a:r>
              <a:rPr lang="lo-LA" sz="2000" dirty="0">
                <a:latin typeface="Phetsarath OT" panose="02000500000000020004" pitchFamily="2" charset="0"/>
                <a:ea typeface="Calibri"/>
                <a:cs typeface="Phetsarath OT" panose="02000500000000020004" pitchFamily="2" charset="0"/>
              </a:rPr>
              <a:t>ບໍ່ນໍາໃຊ້ບົດນໍາສະເໜີ </a:t>
            </a:r>
            <a:r>
              <a:rPr lang="en-US" sz="2000" dirty="0">
                <a:latin typeface="Phetsarath OT" panose="02000500000000020004" pitchFamily="2" charset="0"/>
                <a:ea typeface="Calibri"/>
                <a:cs typeface="Phetsarath OT" panose="02000500000000020004" pitchFamily="2" charset="0"/>
              </a:rPr>
              <a:t>PowerPoint</a:t>
            </a:r>
          </a:p>
          <a:p>
            <a:pPr marL="342900" indent="-342900">
              <a:buFont typeface="Wingdings"/>
              <a:buChar char="Ø"/>
            </a:pPr>
            <a:r>
              <a:rPr lang="lo-LA" sz="2000" dirty="0">
                <a:latin typeface="Phetsarath OT" panose="02000500000000020004" pitchFamily="2" charset="0"/>
                <a:ea typeface="Calibri"/>
                <a:cs typeface="Phetsarath OT" panose="02000500000000020004" pitchFamily="2" charset="0"/>
              </a:rPr>
              <a:t>ສ້າງທັກສະ ແລະ ຄວາມໝັ້ນໃນ ໃນການໃຫ້ຄໍາປຶກສາ</a:t>
            </a:r>
            <a:endParaRPr lang="en-US" sz="2000" dirty="0">
              <a:latin typeface="Phetsarath OT" panose="02000500000000020004" pitchFamily="2" charset="0"/>
              <a:ea typeface="Calibri"/>
              <a:cs typeface="Phetsarath OT" panose="02000500000000020004" pitchFamily="2" charset="0"/>
            </a:endParaRPr>
          </a:p>
          <a:p>
            <a:pPr marL="342900" indent="-342900">
              <a:buFont typeface="Wingdings"/>
              <a:buChar char="Ø"/>
            </a:pPr>
            <a:r>
              <a:rPr lang="lo-LA" sz="2000" dirty="0">
                <a:latin typeface="Phetsarath OT" panose="02000500000000020004" pitchFamily="2" charset="0"/>
                <a:ea typeface="Calibri"/>
                <a:cs typeface="Phetsarath OT" panose="02000500000000020004" pitchFamily="2" charset="0"/>
              </a:rPr>
              <a:t>ເໜັ້ນໜັກການໃຊ້ບັດໃຫ້ຄໍາປຶກສາ ແລະ ເຄື່ອງມືຊ່ວຍຢ່າງມີປະສິດທິພາບ</a:t>
            </a:r>
            <a:endParaRPr lang="en-US" sz="2000" dirty="0">
              <a:latin typeface="Phetsarath OT" panose="02000500000000020004" pitchFamily="2" charset="0"/>
              <a:ea typeface="Calibri"/>
              <a:cs typeface="Phetsarath OT" panose="02000500000000020004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8F47EC-4B0C-C94D-8B33-10397EC80C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1064" y="1647082"/>
            <a:ext cx="5226758" cy="392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12EA090-4733-627C-ADD9-1E48DC29684A}"/>
              </a:ext>
            </a:extLst>
          </p:cNvPr>
          <p:cNvGrpSpPr/>
          <p:nvPr/>
        </p:nvGrpSpPr>
        <p:grpSpPr>
          <a:xfrm>
            <a:off x="-16681" y="-1294"/>
            <a:ext cx="12192000" cy="1549525"/>
            <a:chOff x="0" y="623155"/>
            <a:chExt cx="12192000" cy="154952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23B69AA-E92B-F458-42DE-B70FDDBCBA84}"/>
                </a:ext>
              </a:extLst>
            </p:cNvPr>
            <p:cNvSpPr/>
            <p:nvPr/>
          </p:nvSpPr>
          <p:spPr>
            <a:xfrm>
              <a:off x="1" y="623155"/>
              <a:ext cx="12191999" cy="154952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725668" indent="-453542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1451336" indent="-907085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2177004" indent="-1360627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2902671" indent="-1814170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1360627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1632753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1904878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2177004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rgbClr val="333B5B"/>
                </a:solidFill>
                <a:latin typeface="Franklin Gothic Book" panose="020B0503020102020204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D63E664-D195-5B44-28B1-67BE8F2264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069857"/>
              <a:ext cx="121854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45720" tIns="22860" rIns="45720" bIns="22860" anchor="t">
              <a:spAutoFit/>
            </a:bodyPr>
            <a:lstStyle>
              <a:defPPr>
                <a:defRPr lang="en-US"/>
              </a:defPPr>
              <a:lvl1pPr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725668" indent="-453542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1451336" indent="-907085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2177004" indent="-1360627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2902671" indent="-1814170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1360627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1632753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1904878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2177004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 defTabSz="457200" eaLnBrk="1" hangingPunct="1"/>
              <a:r>
                <a:rPr lang="lo-LA" altLang="en-US" sz="3500" dirty="0">
                  <a:solidFill>
                    <a:schemeClr val="bg1"/>
                  </a:solidFill>
                  <a:latin typeface="Phetsarath OT" panose="02000500000000020004" pitchFamily="2" charset="0"/>
                  <a:ea typeface="MS PGothic"/>
                  <a:cs typeface="Phetsarath OT" panose="02000500000000020004" pitchFamily="2" charset="0"/>
                </a:rPr>
                <a:t>ຊຸດເຄື່ອງມືຊ່ວຍຝຶກອົບຮົມ</a:t>
              </a:r>
              <a:endParaRPr lang="en-US" altLang="en-US" sz="3500" dirty="0">
                <a:solidFill>
                  <a:schemeClr val="bg1"/>
                </a:solidFill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CC17AC84-A869-96BC-F6DA-FF286D0BDC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641101" y="4411333"/>
            <a:ext cx="2092929" cy="2047847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937F7F5-8303-F35B-35C3-A8DB564BC25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852690" y="1974641"/>
            <a:ext cx="3081002" cy="448453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E2EC345-C192-5842-66D8-07DA6723195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590285" y="4421980"/>
            <a:ext cx="2969109" cy="203719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3CEF1CB-6E8A-C2C8-DAB7-0CD6208A357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075" r="1075"/>
          <a:stretch/>
        </p:blipFill>
        <p:spPr>
          <a:xfrm>
            <a:off x="3585622" y="1974151"/>
            <a:ext cx="5075568" cy="198034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21ED609-06EF-3666-20EC-B47AC2BBFCE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289046" y="1976173"/>
            <a:ext cx="3168925" cy="448300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B51FFF6-DB7D-4B78-C307-2F40DD2DA8E3}"/>
              </a:ext>
            </a:extLst>
          </p:cNvPr>
          <p:cNvSpPr txBox="1"/>
          <p:nvPr/>
        </p:nvSpPr>
        <p:spPr>
          <a:xfrm>
            <a:off x="3660361" y="3955288"/>
            <a:ext cx="4988123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latin typeface="Calibri"/>
                <a:ea typeface="MS PGothic"/>
                <a:cs typeface="Calibri"/>
              </a:rPr>
              <a:t>Designed to maximize hands-on experience!</a:t>
            </a:r>
            <a:endParaRPr lang="en-US" sz="2000" b="1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7709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5B8E9C0-DC9F-F76D-5A2F-191296BD4DF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" b="2375"/>
          <a:stretch>
            <a:fillRect/>
          </a:stretch>
        </p:blipFill>
        <p:spPr>
          <a:xfrm>
            <a:off x="6176433" y="10"/>
            <a:ext cx="6015567" cy="3920034"/>
          </a:xfrm>
          <a:custGeom>
            <a:avLst/>
            <a:gdLst/>
            <a:ahLst/>
            <a:cxnLst/>
            <a:rect l="l" t="t" r="r" b="b"/>
            <a:pathLst>
              <a:path w="6015567" h="3920044">
                <a:moveTo>
                  <a:pt x="0" y="0"/>
                </a:moveTo>
                <a:lnTo>
                  <a:pt x="6015567" y="0"/>
                </a:lnTo>
                <a:lnTo>
                  <a:pt x="6015567" y="3920044"/>
                </a:lnTo>
                <a:lnTo>
                  <a:pt x="2469659" y="3920044"/>
                </a:lnTo>
                <a:lnTo>
                  <a:pt x="2469659" y="3103224"/>
                </a:lnTo>
                <a:lnTo>
                  <a:pt x="0" y="3103224"/>
                </a:lnTo>
                <a:close/>
              </a:path>
            </a:pathLst>
          </a:cu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4A7A9D-9D99-C7C3-A31A-ADF3030A02C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238" r="-2" b="-2"/>
          <a:stretch>
            <a:fillRect/>
          </a:stretch>
        </p:blipFill>
        <p:spPr>
          <a:xfrm>
            <a:off x="20" y="4069976"/>
            <a:ext cx="3535311" cy="27880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6B61549-A8F7-2BB1-581B-4D8620AFA7B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006" r="22183" b="2"/>
          <a:stretch>
            <a:fillRect/>
          </a:stretch>
        </p:blipFill>
        <p:spPr>
          <a:xfrm>
            <a:off x="3696199" y="3257176"/>
            <a:ext cx="4789093" cy="36008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6B4B45F-0EE7-CDDB-9DBB-A892416DA05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3681" r="-2" b="-2"/>
          <a:stretch>
            <a:fillRect/>
          </a:stretch>
        </p:blipFill>
        <p:spPr>
          <a:xfrm>
            <a:off x="1" y="10"/>
            <a:ext cx="6015567" cy="3920034"/>
          </a:xfrm>
          <a:custGeom>
            <a:avLst/>
            <a:gdLst/>
            <a:ahLst/>
            <a:cxnLst/>
            <a:rect l="l" t="t" r="r" b="b"/>
            <a:pathLst>
              <a:path w="6015567" h="3920044">
                <a:moveTo>
                  <a:pt x="0" y="0"/>
                </a:moveTo>
                <a:lnTo>
                  <a:pt x="6015567" y="0"/>
                </a:lnTo>
                <a:lnTo>
                  <a:pt x="6015567" y="3103224"/>
                </a:lnTo>
                <a:lnTo>
                  <a:pt x="3545908" y="3103224"/>
                </a:lnTo>
                <a:lnTo>
                  <a:pt x="3545908" y="3920044"/>
                </a:lnTo>
                <a:lnTo>
                  <a:pt x="0" y="3920044"/>
                </a:lnTo>
                <a:close/>
              </a:path>
            </a:pathLst>
          </a:cu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2C1D3A0-FC71-972F-9369-B65C8B6B4E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28459" b="-2"/>
          <a:stretch>
            <a:fillRect/>
          </a:stretch>
        </p:blipFill>
        <p:spPr>
          <a:xfrm>
            <a:off x="8646161" y="4069976"/>
            <a:ext cx="3545840" cy="2788024"/>
          </a:xfrm>
          <a:prstGeom prst="rect">
            <a:avLst/>
          </a:prstGeom>
        </p:spPr>
      </p:pic>
      <p:sp>
        <p:nvSpPr>
          <p:cNvPr id="2" name="AutoShape 2">
            <a:extLst>
              <a:ext uri="{FF2B5EF4-FFF2-40B4-BE49-F238E27FC236}">
                <a16:creationId xmlns:a16="http://schemas.microsoft.com/office/drawing/2014/main" id="{2B96084F-06C7-FC92-9EFD-BC3EFFD6139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C76BBAE2-F879-E7F8-75CB-14A40844C6E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>
            <a:extLst>
              <a:ext uri="{FF2B5EF4-FFF2-40B4-BE49-F238E27FC236}">
                <a16:creationId xmlns:a16="http://schemas.microsoft.com/office/drawing/2014/main" id="{73F76B52-2644-FDE6-C1D3-434ED7E3DCC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8">
            <a:extLst>
              <a:ext uri="{FF2B5EF4-FFF2-40B4-BE49-F238E27FC236}">
                <a16:creationId xmlns:a16="http://schemas.microsoft.com/office/drawing/2014/main" id="{C4EC5BD0-F20A-B90B-A246-F513504940F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00800" y="3733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0">
            <a:extLst>
              <a:ext uri="{FF2B5EF4-FFF2-40B4-BE49-F238E27FC236}">
                <a16:creationId xmlns:a16="http://schemas.microsoft.com/office/drawing/2014/main" id="{F175CF95-F09D-AB97-0EED-4ACE9BCE3A4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553200" y="3886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133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89D991E-34AA-FAA1-BB63-B0D487F1456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787" r="8642" b="1"/>
          <a:stretch>
            <a:fillRect/>
          </a:stretch>
        </p:blipFill>
        <p:spPr>
          <a:xfrm>
            <a:off x="7794519" y="3506112"/>
            <a:ext cx="4397481" cy="3351888"/>
          </a:xfrm>
          <a:custGeom>
            <a:avLst/>
            <a:gdLst/>
            <a:ahLst/>
            <a:cxnLst/>
            <a:rect l="l" t="t" r="r" b="b"/>
            <a:pathLst>
              <a:path w="4397481" h="3351888">
                <a:moveTo>
                  <a:pt x="0" y="0"/>
                </a:moveTo>
                <a:lnTo>
                  <a:pt x="4397481" y="0"/>
                </a:lnTo>
                <a:lnTo>
                  <a:pt x="4397481" y="3351888"/>
                </a:lnTo>
                <a:lnTo>
                  <a:pt x="1552363" y="3351888"/>
                </a:lnTo>
                <a:close/>
              </a:path>
            </a:pathLst>
          </a:cu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EF794A0-C5D4-FF88-A6FD-AE5F0FED51D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967"/>
          <a:stretch>
            <a:fillRect/>
          </a:stretch>
        </p:blipFill>
        <p:spPr>
          <a:xfrm>
            <a:off x="20" y="10"/>
            <a:ext cx="9154673" cy="6863475"/>
          </a:xfrm>
          <a:custGeom>
            <a:avLst/>
            <a:gdLst/>
            <a:ahLst/>
            <a:cxnLst/>
            <a:rect l="l" t="t" r="r" b="b"/>
            <a:pathLst>
              <a:path w="9154693" h="6863485">
                <a:moveTo>
                  <a:pt x="0" y="0"/>
                </a:moveTo>
                <a:lnTo>
                  <a:pt x="5976000" y="0"/>
                </a:lnTo>
                <a:lnTo>
                  <a:pt x="9154693" y="6863485"/>
                </a:lnTo>
                <a:lnTo>
                  <a:pt x="0" y="686348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C3237E4-E284-71EE-A7DF-64CED5F5B60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273" r="3" b="15504"/>
          <a:stretch>
            <a:fillRect/>
          </a:stretch>
        </p:blipFill>
        <p:spPr>
          <a:xfrm>
            <a:off x="6168189" y="10"/>
            <a:ext cx="6023811" cy="3346394"/>
          </a:xfrm>
          <a:custGeom>
            <a:avLst/>
            <a:gdLst/>
            <a:ahLst/>
            <a:cxnLst/>
            <a:rect l="l" t="t" r="r" b="b"/>
            <a:pathLst>
              <a:path w="6023811" h="3346404">
                <a:moveTo>
                  <a:pt x="0" y="0"/>
                </a:moveTo>
                <a:lnTo>
                  <a:pt x="6023811" y="0"/>
                </a:lnTo>
                <a:lnTo>
                  <a:pt x="6023811" y="3346404"/>
                </a:lnTo>
                <a:lnTo>
                  <a:pt x="1549824" y="3346404"/>
                </a:lnTo>
                <a:close/>
              </a:path>
            </a:pathLst>
          </a:custGeom>
        </p:spPr>
      </p:pic>
      <p:sp>
        <p:nvSpPr>
          <p:cNvPr id="2" name="AutoShape 2">
            <a:extLst>
              <a:ext uri="{FF2B5EF4-FFF2-40B4-BE49-F238E27FC236}">
                <a16:creationId xmlns:a16="http://schemas.microsoft.com/office/drawing/2014/main" id="{7A94AEBF-6D7C-3EC2-67C4-844171014C8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9D9F1195-B706-7A52-1770-B4C05D92637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6">
            <a:extLst>
              <a:ext uri="{FF2B5EF4-FFF2-40B4-BE49-F238E27FC236}">
                <a16:creationId xmlns:a16="http://schemas.microsoft.com/office/drawing/2014/main" id="{07E38963-ACE6-959B-67F8-CA8F3A3A744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54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521E0-ADBA-C63E-DEC4-3897C63B6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B384ABF-7B86-81F6-37C8-9B2D7CAA20B2}"/>
              </a:ext>
            </a:extLst>
          </p:cNvPr>
          <p:cNvGrpSpPr/>
          <p:nvPr/>
        </p:nvGrpSpPr>
        <p:grpSpPr>
          <a:xfrm>
            <a:off x="1" y="-11150"/>
            <a:ext cx="12191999" cy="1549525"/>
            <a:chOff x="1" y="623155"/>
            <a:chExt cx="12191999" cy="154952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51A421E-B508-1D2B-6015-21F075DA5CED}"/>
                </a:ext>
              </a:extLst>
            </p:cNvPr>
            <p:cNvSpPr/>
            <p:nvPr/>
          </p:nvSpPr>
          <p:spPr>
            <a:xfrm>
              <a:off x="1" y="623155"/>
              <a:ext cx="12191999" cy="154952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725668" indent="-453542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1451336" indent="-907085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2177004" indent="-1360627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2902671" indent="-1814170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1360627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1632753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1904878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2177004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800">
                <a:solidFill>
                  <a:srgbClr val="333B5B"/>
                </a:solidFill>
                <a:latin typeface="Franklin Gothic Book" panose="020B0503020102020204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630AC2F-6E72-E83A-263A-31AC46EF0C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33" y="1147256"/>
              <a:ext cx="12185467" cy="538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45720" tIns="22860" rIns="45720" bIns="22860" anchor="t">
              <a:spAutoFit/>
            </a:bodyPr>
            <a:lstStyle>
              <a:defPPr>
                <a:defRPr lang="en-US"/>
              </a:defPPr>
              <a:lvl1pPr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725668" indent="-453542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1451336" indent="-907085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2177004" indent="-1360627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2902671" indent="-1814170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1360627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1632753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1904878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2177004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 defTabSz="457200" eaLnBrk="1" hangingPunct="1"/>
              <a:r>
                <a:rPr lang="lo-LA" altLang="en-US" sz="3200" dirty="0">
                  <a:solidFill>
                    <a:schemeClr val="bg1"/>
                  </a:solidFill>
                  <a:latin typeface="Phetsarath OT" panose="02000500000000020004" pitchFamily="2" charset="0"/>
                  <a:ea typeface="MS PGothic"/>
                  <a:cs typeface="Phetsarath OT" panose="02000500000000020004" pitchFamily="2" charset="0"/>
                </a:rPr>
                <a:t>ປື້ມຄູ່ມືສໍາລັບຜູ້ໃຫ້ຄໍາປຶກສາ </a:t>
              </a: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43FC6E48-69A2-AB88-E998-29965CFB9B9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93513" y="2105751"/>
            <a:ext cx="2615924" cy="370068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40E8841-4A16-3C30-2167-66A5AF8548F2}"/>
              </a:ext>
            </a:extLst>
          </p:cNvPr>
          <p:cNvSpPr txBox="1"/>
          <p:nvPr/>
        </p:nvSpPr>
        <p:spPr>
          <a:xfrm>
            <a:off x="6291073" y="2261199"/>
            <a:ext cx="5294376" cy="304698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lo-LA" sz="2400" dirty="0"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ພາກ1: ຫຼັກການປະຕິບັດທີ່ສໍາຄັນ - ທີ່ພົວພັນກັບແຕ່ລະບັດໃຫ້ຄໍາປຶກສາ </a:t>
            </a:r>
          </a:p>
          <a:p>
            <a:endParaRPr lang="lo-LA" sz="2400" dirty="0">
              <a:latin typeface="Phetsarath OT" panose="02000500000000020004" pitchFamily="2" charset="0"/>
              <a:ea typeface="MS PGothic"/>
              <a:cs typeface="Phetsarath OT" panose="02000500000000020004" pitchFamily="2" charset="0"/>
            </a:endParaRPr>
          </a:p>
          <a:p>
            <a:r>
              <a:rPr lang="lo-LA" sz="2400" dirty="0"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ພາກ2: ຄໍາແນະນໍາດ້ານວິຊາການ - ທີ່ໄດ້ສົນທະນາໃນການຝຶກອົບຮົມ ແລະ ຂໍ້ມູນອື່ນໆ ລວມເຖິ່ງເຄື່ອງມື ແລະ ອຸປະກອນທີ່ໃຊ້ໃນການຝຶກອົບຮົມ</a:t>
            </a:r>
          </a:p>
          <a:p>
            <a:endParaRPr lang="en-US" sz="2400" dirty="0">
              <a:latin typeface="Phetsarath OT" panose="02000500000000020004" pitchFamily="2" charset="0"/>
              <a:ea typeface="MS PGothic"/>
              <a:cs typeface="Phetsarath OT" panose="02000500000000020004" pitchFamily="2" charset="0"/>
            </a:endParaRPr>
          </a:p>
          <a:p>
            <a:endParaRPr lang="en-US" sz="2400" dirty="0">
              <a:latin typeface="Phetsarath OT" panose="02000500000000020004" pitchFamily="2" charset="0"/>
              <a:cs typeface="Phetsarath OT" panose="02000500000000020004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52D1BB-B49B-2740-670A-DB9DC584928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213542" y="2112102"/>
            <a:ext cx="2615924" cy="370068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4406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12EA090-4733-627C-ADD9-1E48DC29684A}"/>
              </a:ext>
            </a:extLst>
          </p:cNvPr>
          <p:cNvGrpSpPr/>
          <p:nvPr/>
        </p:nvGrpSpPr>
        <p:grpSpPr>
          <a:xfrm>
            <a:off x="2241735" y="37599"/>
            <a:ext cx="9517449" cy="1549525"/>
            <a:chOff x="-9180904" y="671904"/>
            <a:chExt cx="20425452" cy="154952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23B69AA-E92B-F458-42DE-B70FDDBCBA84}"/>
                </a:ext>
              </a:extLst>
            </p:cNvPr>
            <p:cNvSpPr/>
            <p:nvPr/>
          </p:nvSpPr>
          <p:spPr>
            <a:xfrm>
              <a:off x="-8261699" y="671904"/>
              <a:ext cx="19506247" cy="154952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725668" indent="-453542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1451336" indent="-907085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2177004" indent="-1360627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2902671" indent="-1814170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1360627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1632753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1904878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2177004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rgbClr val="333B5B"/>
                </a:solidFill>
                <a:latin typeface="Franklin Gothic Book" panose="020B0503020102020204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D63E664-D195-5B44-28B1-67BE8F2264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9180904" y="868731"/>
              <a:ext cx="18659293" cy="1123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45720" tIns="22860" rIns="45720" bIns="22860" anchor="t">
              <a:spAutoFit/>
            </a:bodyPr>
            <a:lstStyle>
              <a:defPPr>
                <a:defRPr lang="en-US"/>
              </a:defPPr>
              <a:lvl1pPr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725668" indent="-453542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1451336" indent="-907085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2177004" indent="-1360627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2902671" indent="-1814170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1360627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1632753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1904878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2177004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 defTabSz="457200" eaLnBrk="1" hangingPunct="1"/>
              <a:r>
                <a:rPr lang="en-US" altLang="en-US" sz="3500" dirty="0">
                  <a:solidFill>
                    <a:schemeClr val="bg1"/>
                  </a:solidFill>
                  <a:latin typeface="Phetsarath OT" panose="02000500000000020004" pitchFamily="2" charset="0"/>
                  <a:ea typeface="MS PGothic"/>
                  <a:cs typeface="Phetsarath OT" panose="02000500000000020004" pitchFamily="2" charset="0"/>
                </a:rPr>
                <a:t>        </a:t>
              </a:r>
              <a:r>
                <a:rPr lang="lo-LA" altLang="en-US" sz="3500" dirty="0">
                  <a:solidFill>
                    <a:schemeClr val="bg1"/>
                  </a:solidFill>
                  <a:latin typeface="Phetsarath OT" panose="02000500000000020004" pitchFamily="2" charset="0"/>
                  <a:ea typeface="MS PGothic"/>
                  <a:cs typeface="Phetsarath OT" panose="02000500000000020004" pitchFamily="2" charset="0"/>
                </a:rPr>
                <a:t>ຊຸດບັດໃຫ້ຄໍາປຶກສາ 29 ບັດ</a:t>
              </a:r>
            </a:p>
            <a:p>
              <a:pPr algn="ctr" defTabSz="457200" eaLnBrk="1" hangingPunct="1"/>
              <a:r>
                <a:rPr lang="lo-LA" altLang="en-US" sz="3500" dirty="0">
                  <a:solidFill>
                    <a:schemeClr val="bg1"/>
                  </a:solidFill>
                  <a:latin typeface="Phetsarath OT" panose="02000500000000020004" pitchFamily="2" charset="0"/>
                  <a:ea typeface="MS PGothic"/>
                  <a:cs typeface="Phetsarath OT" panose="02000500000000020004" pitchFamily="2" charset="0"/>
                </a:rPr>
                <a:t>ແບ່ງອອກເປັນ 6 ພາກ</a:t>
              </a:r>
              <a:endParaRPr lang="en-US" altLang="en-US" sz="3500" dirty="0">
                <a:solidFill>
                  <a:schemeClr val="bg1"/>
                </a:solidFill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1017B750-7757-3808-F50B-8A2F8292997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4429" y="1719617"/>
            <a:ext cx="6896244" cy="487452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A099597-20EB-5BB7-DF27-ED4E57569CCA}"/>
              </a:ext>
            </a:extLst>
          </p:cNvPr>
          <p:cNvSpPr txBox="1"/>
          <p:nvPr/>
        </p:nvSpPr>
        <p:spPr>
          <a:xfrm>
            <a:off x="7463637" y="1836321"/>
            <a:ext cx="4475801" cy="42165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lo-LA" sz="2400" dirty="0"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ສຸຂະພາບ ແລະ ໂພຊະນາການຂອງແມ່</a:t>
            </a:r>
            <a:endParaRPr lang="en-US" sz="2400" dirty="0">
              <a:latin typeface="Phetsarath OT" panose="02000500000000020004" pitchFamily="2" charset="0"/>
              <a:cs typeface="Phetsarath OT" panose="02000500000000020004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lo-LA" sz="2400" dirty="0"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ການລ້ຽງລູກດ້ວຍນໍ້ານົມແມ່</a:t>
            </a:r>
            <a:endParaRPr lang="en-US" sz="2400" dirty="0">
              <a:latin typeface="Phetsarath OT" panose="02000500000000020004" pitchFamily="2" charset="0"/>
              <a:ea typeface="MS PGothic"/>
              <a:cs typeface="Phetsarath OT" panose="02000500000000020004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lo-LA" sz="2400" dirty="0"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ນໍ້າ, ສຸຂະອະນາໄມ ແລະ ຄວາມປອດໄພຂອງອາຫານ</a:t>
            </a:r>
            <a:endParaRPr lang="en-US" sz="2400" dirty="0">
              <a:latin typeface="Phetsarath OT" panose="02000500000000020004" pitchFamily="2" charset="0"/>
              <a:cs typeface="Phetsarath OT" panose="02000500000000020004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lo-LA" sz="2400" dirty="0"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ການໃຫ້ອາຫານເສີມ</a:t>
            </a:r>
            <a:endParaRPr lang="en-US" sz="2400" dirty="0">
              <a:latin typeface="Phetsarath OT" panose="02000500000000020004" pitchFamily="2" charset="0"/>
              <a:ea typeface="MS PGothic"/>
              <a:cs typeface="Phetsarath OT" panose="02000500000000020004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lo-LA" sz="2400" dirty="0"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ການດູແລດ້ວນຄວາມເອົາໃຈໃສ່ ແລະ ການຮຽນຮູ້ໄວ</a:t>
            </a:r>
            <a:endParaRPr lang="en-US" sz="2400" dirty="0">
              <a:latin typeface="Phetsarath OT" panose="02000500000000020004" pitchFamily="2" charset="0"/>
              <a:ea typeface="MS PGothic"/>
              <a:cs typeface="Phetsarath OT" panose="02000500000000020004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lo-LA" sz="2400" dirty="0"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ການຈະເລີນເຕີບໂຕ, ພັດທະນາການ ແລະ ການດູແລສຸຂະພາບ</a:t>
            </a:r>
            <a:endParaRPr lang="en-US" sz="2400" dirty="0">
              <a:latin typeface="Phetsarath OT" panose="02000500000000020004" pitchFamily="2" charset="0"/>
              <a:cs typeface="Phetsarath OT" panose="02000500000000020004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2800" dirty="0">
              <a:latin typeface="Phetsarath OT" panose="02000500000000020004" pitchFamily="2" charset="0"/>
              <a:cs typeface="Phetsarath OT" panose="02000500000000020004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F227A2-3BD7-C0DF-44DE-A350A0A0E29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87078" y="37599"/>
            <a:ext cx="2664287" cy="1883218"/>
          </a:xfrm>
          <a:prstGeom prst="rect">
            <a:avLst/>
          </a:prstGeom>
          <a:ln w="6350">
            <a:solidFill>
              <a:srgbClr val="4472C4"/>
            </a:solidFill>
          </a:ln>
        </p:spPr>
      </p:pic>
    </p:spTree>
    <p:extLst>
      <p:ext uri="{BB962C8B-B14F-4D97-AF65-F5344CB8AC3E}">
        <p14:creationId xmlns:p14="http://schemas.microsoft.com/office/powerpoint/2010/main" val="307642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E20AEA7-A665-3634-A654-8262F2CE56FA}"/>
              </a:ext>
            </a:extLst>
          </p:cNvPr>
          <p:cNvSpPr/>
          <p:nvPr/>
        </p:nvSpPr>
        <p:spPr>
          <a:xfrm>
            <a:off x="1" y="-8213"/>
            <a:ext cx="12191999" cy="1549525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725668" indent="-453542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1451336" indent="-907085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2177004" indent="-1360627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2902671" indent="-1814170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1360627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1632753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1904878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2177004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000">
              <a:solidFill>
                <a:srgbClr val="333B5B"/>
              </a:solidFill>
              <a:latin typeface="Franklin Gothic Book" panose="020B0503020102020204"/>
            </a:endParaRP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EB8E20D8-526D-E0AC-B010-6453C983D3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84" y="302479"/>
            <a:ext cx="12185467" cy="112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5720" tIns="22860" rIns="45720" bIns="22860" anchor="t">
            <a:spAutoFit/>
          </a:bodyPr>
          <a:lstStyle>
            <a:defPPr>
              <a:defRPr lang="en-US"/>
            </a:defPPr>
            <a:lvl1pPr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725668" indent="-453542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1451336" indent="-907085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2177004" indent="-1360627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2902671" indent="-1814170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1360627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1632753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1904878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2177004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 defTabSz="457200" eaLnBrk="1" hangingPunct="1"/>
            <a:r>
              <a:rPr lang="lo-LA" altLang="en-US" sz="3500" dirty="0">
                <a:solidFill>
                  <a:schemeClr val="bg1"/>
                </a:solidFill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ອີງຕາມ ຊຸດເຄື່ອງມື ສາກົນທີ່ປັບປຸງລ້າສຸດ, ປັບປຸງຈາກຄູ່ມືແນະນໍາກ່ຽວກັບການລ້ຽງດູເດັກອ່ອນ ແລະ ເດັກນ້ອຍ, ແລະ ຄູ່ມືອື່ນໆ</a:t>
            </a:r>
            <a:endParaRPr lang="en-US" altLang="en-US" sz="3500" dirty="0">
              <a:solidFill>
                <a:schemeClr val="bg1"/>
              </a:solidFill>
              <a:latin typeface="Phetsarath OT" panose="02000500000000020004" pitchFamily="2" charset="0"/>
              <a:cs typeface="Phetsarath OT" panose="02000500000000020004" pitchFamily="2" charset="0"/>
            </a:endParaRPr>
          </a:p>
        </p:txBody>
      </p:sp>
      <p:pic>
        <p:nvPicPr>
          <p:cNvPr id="2" name="Picture 1" descr="A group of posters of people sitting on chairs&#10;&#10;Description automatically generated">
            <a:extLst>
              <a:ext uri="{FF2B5EF4-FFF2-40B4-BE49-F238E27FC236}">
                <a16:creationId xmlns:a16="http://schemas.microsoft.com/office/drawing/2014/main" id="{3AAD0EAE-D05E-C86C-7B0B-230DD8CD3B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0328" y="1708275"/>
            <a:ext cx="7051344" cy="477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4785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AB38678-F94D-357C-0144-6FDCF329E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0910" y="37936"/>
            <a:ext cx="4826094" cy="34090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9F2DB72-B51C-23A3-F00D-6CD7A87809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96" y="872645"/>
            <a:ext cx="6869965" cy="47337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1E7952F-EB12-BF93-DFAF-7BCC58AB81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0514" y="3460842"/>
            <a:ext cx="4836490" cy="335922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79F379C-17E7-7E5B-C195-05EB48EDFCAA}"/>
              </a:ext>
            </a:extLst>
          </p:cNvPr>
          <p:cNvSpPr/>
          <p:nvPr/>
        </p:nvSpPr>
        <p:spPr>
          <a:xfrm>
            <a:off x="1220970" y="5899109"/>
            <a:ext cx="5057335" cy="506870"/>
          </a:xfrm>
          <a:prstGeom prst="rect">
            <a:avLst/>
          </a:prstGeom>
          <a:solidFill>
            <a:srgbClr val="EDCB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2400" b="1" dirty="0">
                <a:solidFill>
                  <a:schemeClr val="bg1"/>
                </a:solidFill>
                <a:latin typeface="Phetsarath OT" panose="02000500000000000001" pitchFamily="2" charset="2"/>
                <a:ea typeface="Phetsarath OT" panose="02000500000000000001" pitchFamily="2" charset="2"/>
                <a:cs typeface="Phetsarath OT" panose="02000500000000000001" pitchFamily="2" charset="2"/>
              </a:rPr>
              <a:t>ສຸຂະພາບ ແລະ ໂພຊະນາການຂອງແມ່</a:t>
            </a:r>
            <a:endParaRPr lang="en-US" sz="2400" b="1" dirty="0">
              <a:solidFill>
                <a:schemeClr val="bg1"/>
              </a:solidFill>
              <a:latin typeface="Phetsarath OT" panose="02000500000000000001" pitchFamily="2" charset="2"/>
              <a:ea typeface="Phetsarath OT" panose="02000500000000000001" pitchFamily="2" charset="2"/>
              <a:cs typeface="Phetsarath OT" panose="020005000000000000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8811455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B635C9D-2F20-19E6-11A4-77F480B404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277" y="125730"/>
            <a:ext cx="5356673" cy="36804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DD262EE-2C32-4B93-FE8A-7CA5C22DB9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5051" y="125730"/>
            <a:ext cx="5437860" cy="368045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F1E1964-02A6-BCEF-9FF1-8186360447B6}"/>
              </a:ext>
            </a:extLst>
          </p:cNvPr>
          <p:cNvSpPr/>
          <p:nvPr/>
        </p:nvSpPr>
        <p:spPr>
          <a:xfrm>
            <a:off x="1568442" y="5039573"/>
            <a:ext cx="5057335" cy="506870"/>
          </a:xfrm>
          <a:prstGeom prst="rect">
            <a:avLst/>
          </a:prstGeom>
          <a:solidFill>
            <a:srgbClr val="EDCB3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2400" b="1" dirty="0">
                <a:solidFill>
                  <a:schemeClr val="bg1"/>
                </a:solidFill>
                <a:latin typeface="Phetsarath OT" panose="02000500000000000001" pitchFamily="2" charset="2"/>
                <a:ea typeface="Phetsarath OT" panose="02000500000000000001" pitchFamily="2" charset="2"/>
                <a:cs typeface="Phetsarath OT" panose="02000500000000000001" pitchFamily="2" charset="2"/>
              </a:rPr>
              <a:t>ສຸຂະພາບ ແລະ ໂພຊະນາການຂອງແມ່</a:t>
            </a:r>
            <a:endParaRPr lang="en-US" sz="2400" b="1" dirty="0">
              <a:solidFill>
                <a:schemeClr val="bg1"/>
              </a:solidFill>
              <a:latin typeface="Phetsarath OT" panose="02000500000000000001" pitchFamily="2" charset="2"/>
              <a:ea typeface="Phetsarath OT" panose="02000500000000000001" pitchFamily="2" charset="2"/>
              <a:cs typeface="Phetsarath OT" panose="020005000000000000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6489464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4A889D5-EFED-64EB-5F3B-ECFC972EE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051651" cy="3429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2F74369-5FF0-9C37-759A-6FF5D59F1D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310" y="3429000"/>
            <a:ext cx="4944139" cy="3429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72C2D9-7A87-634C-F4D2-1FB29A6BA4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6759" y="99037"/>
            <a:ext cx="5052553" cy="3429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2658E46-4F34-5154-8F7C-633A4938BF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1639" y="3623722"/>
            <a:ext cx="4572709" cy="323427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EB289B6-0F24-F65B-E41E-B1DCE47AC531}"/>
              </a:ext>
            </a:extLst>
          </p:cNvPr>
          <p:cNvSpPr/>
          <p:nvPr/>
        </p:nvSpPr>
        <p:spPr>
          <a:xfrm>
            <a:off x="4960210" y="2707702"/>
            <a:ext cx="2592733" cy="526576"/>
          </a:xfrm>
          <a:prstGeom prst="rect">
            <a:avLst/>
          </a:prstGeom>
          <a:solidFill>
            <a:srgbClr val="499C2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2000" b="1" dirty="0">
                <a:solidFill>
                  <a:schemeClr val="bg1"/>
                </a:solidFill>
                <a:latin typeface="Phetsarath OT" panose="02000500000000000001" pitchFamily="2" charset="2"/>
                <a:ea typeface="Phetsarath OT" panose="02000500000000000001" pitchFamily="2" charset="2"/>
                <a:cs typeface="Phetsarath OT" panose="02000500000000000001" pitchFamily="2" charset="2"/>
              </a:rPr>
              <a:t>ການລ້ຽງລູກດ້ວຍນ້ຳນົມແມ່</a:t>
            </a:r>
            <a:endParaRPr lang="en-US" sz="2000" b="1" dirty="0">
              <a:solidFill>
                <a:schemeClr val="bg1"/>
              </a:solidFill>
              <a:latin typeface="Phetsarath OT" panose="02000500000000000001" pitchFamily="2" charset="2"/>
              <a:ea typeface="Phetsarath OT" panose="02000500000000000001" pitchFamily="2" charset="2"/>
              <a:cs typeface="Phetsarath OT" panose="020005000000000000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5511879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51CEF89-919A-3EDF-E8BA-38B8D0B49F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36303"/>
            <a:ext cx="3654769" cy="25249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9112D59-752D-2CD8-FCD1-554324D1A2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6426" y="28826"/>
            <a:ext cx="3463045" cy="25369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9647F0B-E004-FC7B-2A78-720F4E8894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6602" y="36303"/>
            <a:ext cx="4894112" cy="345886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47FE804-DCCC-28C2-2122-49299205DC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3468" y="3529462"/>
            <a:ext cx="4846972" cy="329424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203F367-BEEC-260B-3B88-0BEEB784BD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292" y="3370304"/>
            <a:ext cx="5004394" cy="345887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79D1F33-DA5D-458E-0FD8-DECE0358DD84}"/>
              </a:ext>
            </a:extLst>
          </p:cNvPr>
          <p:cNvSpPr/>
          <p:nvPr/>
        </p:nvSpPr>
        <p:spPr>
          <a:xfrm>
            <a:off x="3943282" y="2702483"/>
            <a:ext cx="2740982" cy="526576"/>
          </a:xfrm>
          <a:prstGeom prst="rect">
            <a:avLst/>
          </a:prstGeom>
          <a:solidFill>
            <a:srgbClr val="499C2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2000" b="1" dirty="0">
                <a:solidFill>
                  <a:schemeClr val="bg1"/>
                </a:solidFill>
                <a:latin typeface="Phetsarath OT" panose="02000500000000000001" pitchFamily="2" charset="2"/>
                <a:ea typeface="Phetsarath OT" panose="02000500000000000001" pitchFamily="2" charset="2"/>
                <a:cs typeface="Phetsarath OT" panose="02000500000000000001" pitchFamily="2" charset="2"/>
              </a:rPr>
              <a:t>ການລ້ຽງລູກດ້ວຍນ້ຳນົມແມ່</a:t>
            </a:r>
            <a:endParaRPr lang="en-US" sz="2000" b="1" dirty="0">
              <a:solidFill>
                <a:schemeClr val="bg1"/>
              </a:solidFill>
              <a:latin typeface="Phetsarath OT" panose="02000500000000000001" pitchFamily="2" charset="2"/>
              <a:ea typeface="Phetsarath OT" panose="02000500000000000001" pitchFamily="2" charset="2"/>
              <a:cs typeface="Phetsarath OT" panose="020005000000000000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7470976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38970D-BC07-F56F-1B2B-337E6D67E0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953" y="121919"/>
            <a:ext cx="4823498" cy="33070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81AAB50-9B7F-B285-EFFD-5F6DEF11EF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5244" y="121919"/>
            <a:ext cx="4842396" cy="33070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9E5DEB-C865-D6F9-7087-3CBC377741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4251" y="3594003"/>
            <a:ext cx="4823498" cy="326399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5441CCA-4928-3711-71B5-E7097CE356B3}"/>
              </a:ext>
            </a:extLst>
          </p:cNvPr>
          <p:cNvSpPr/>
          <p:nvPr/>
        </p:nvSpPr>
        <p:spPr>
          <a:xfrm>
            <a:off x="146305" y="5632704"/>
            <a:ext cx="3163824" cy="580428"/>
          </a:xfrm>
          <a:prstGeom prst="rect">
            <a:avLst/>
          </a:prstGeom>
          <a:solidFill>
            <a:srgbClr val="68BF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2000" b="1" dirty="0">
                <a:solidFill>
                  <a:schemeClr val="bg1"/>
                </a:solidFill>
                <a:latin typeface="Phetsarath OT" panose="02000500000000000001" pitchFamily="2" charset="2"/>
                <a:ea typeface="Phetsarath OT" panose="02000500000000000001" pitchFamily="2" charset="2"/>
                <a:cs typeface="Phetsarath OT" panose="02000500000000000001" pitchFamily="2" charset="2"/>
              </a:rPr>
              <a:t>ນ້ຳສະອາດ ແລະ ສຸຂະອະນາໄມ</a:t>
            </a:r>
            <a:endParaRPr lang="en-US" sz="2000" b="1" dirty="0">
              <a:solidFill>
                <a:schemeClr val="bg1"/>
              </a:solidFill>
              <a:latin typeface="Phetsarath OT" panose="02000500000000000001" pitchFamily="2" charset="2"/>
              <a:ea typeface="Phetsarath OT" panose="02000500000000000001" pitchFamily="2" charset="2"/>
              <a:cs typeface="Phetsarath OT" panose="020005000000000000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8374362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FD2F9CD-9E2E-3625-70E9-157CF376E5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611" y="2644651"/>
            <a:ext cx="6217920" cy="42133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C63B3D-3E3F-84C4-8CDA-FA3B0D731C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2262" y="61065"/>
            <a:ext cx="4792098" cy="32703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9266DFE-2B06-B1D3-581E-DC2AE5FACC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2262" y="3429000"/>
            <a:ext cx="4979738" cy="3429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0AF0B7C-3598-F2FA-9D20-27C8FA83A2FE}"/>
              </a:ext>
            </a:extLst>
          </p:cNvPr>
          <p:cNvSpPr/>
          <p:nvPr/>
        </p:nvSpPr>
        <p:spPr>
          <a:xfrm>
            <a:off x="865730" y="905748"/>
            <a:ext cx="5688641" cy="639096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2400" b="1" dirty="0">
                <a:solidFill>
                  <a:schemeClr val="bg1"/>
                </a:solidFill>
                <a:latin typeface="Phetsarath OT" panose="02000500000000000001" pitchFamily="2" charset="2"/>
                <a:ea typeface="Phetsarath OT" panose="02000500000000000001" pitchFamily="2" charset="2"/>
                <a:cs typeface="Phetsarath OT" panose="02000500000000000001" pitchFamily="2" charset="2"/>
              </a:rPr>
              <a:t>ການໃຫ້ອາຫານເສີມແກ່ເດັກອ່ອນ ແລະ ເດັກນ້ອຍ</a:t>
            </a:r>
            <a:endParaRPr lang="en-US" sz="2400" b="1" dirty="0">
              <a:solidFill>
                <a:schemeClr val="bg1"/>
              </a:solidFill>
              <a:latin typeface="Phetsarath OT" panose="02000500000000000001" pitchFamily="2" charset="2"/>
              <a:ea typeface="Phetsarath OT" panose="02000500000000000001" pitchFamily="2" charset="2"/>
              <a:cs typeface="Phetsarath OT" panose="020005000000000000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5545408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3EB42EE-C119-D155-C448-8868188E87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985" y="2523456"/>
            <a:ext cx="5355136" cy="36347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0F1B1B6-DF79-B9D9-D9BF-C4A96A23EF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9564" y="0"/>
            <a:ext cx="5148484" cy="34990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235C264-2C9C-A066-3651-270FCF26E2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2855" y="3499037"/>
            <a:ext cx="4919145" cy="337077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CB95AFC-B56F-C2DF-7008-D449187B5B1F}"/>
              </a:ext>
            </a:extLst>
          </p:cNvPr>
          <p:cNvSpPr/>
          <p:nvPr/>
        </p:nvSpPr>
        <p:spPr>
          <a:xfrm>
            <a:off x="145232" y="951468"/>
            <a:ext cx="5688641" cy="639096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2400" b="1" dirty="0">
                <a:solidFill>
                  <a:schemeClr val="bg1"/>
                </a:solidFill>
                <a:latin typeface="Phetsarath OT" panose="02000500000000000001" pitchFamily="2" charset="2"/>
                <a:ea typeface="Phetsarath OT" panose="02000500000000000001" pitchFamily="2" charset="2"/>
                <a:cs typeface="Phetsarath OT" panose="02000500000000000001" pitchFamily="2" charset="2"/>
              </a:rPr>
              <a:t>ການໃຫ້ອາຫານເສີມແກ່ເດັກອ່ອນ ແລະ ເດັກນ້ອຍ</a:t>
            </a:r>
            <a:endParaRPr lang="en-US" sz="2400" b="1" dirty="0">
              <a:solidFill>
                <a:schemeClr val="bg1"/>
              </a:solidFill>
              <a:latin typeface="Phetsarath OT" panose="02000500000000000001" pitchFamily="2" charset="2"/>
              <a:ea typeface="Phetsarath OT" panose="02000500000000000001" pitchFamily="2" charset="2"/>
              <a:cs typeface="Phetsarath OT" panose="020005000000000000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0697409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87A132F-2A7A-AC75-0EF7-D28EC86646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" y="1"/>
            <a:ext cx="4421559" cy="35090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CB757DE-E55F-CFEA-EB88-05D4B31DA3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392" y="3703308"/>
            <a:ext cx="4677538" cy="31546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6090E81-F246-B5E4-92C6-5D3B492422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8629" y="598356"/>
            <a:ext cx="6133371" cy="431654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4BACB90-C47F-6D1C-E36A-F2DD15E3C546}"/>
              </a:ext>
            </a:extLst>
          </p:cNvPr>
          <p:cNvSpPr/>
          <p:nvPr/>
        </p:nvSpPr>
        <p:spPr>
          <a:xfrm>
            <a:off x="6300314" y="5728702"/>
            <a:ext cx="5132439" cy="53094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2000" b="1" dirty="0">
                <a:latin typeface="Phetsarath OT" panose="02000500000000000001" pitchFamily="2" charset="2"/>
                <a:ea typeface="Phetsarath OT" panose="02000500000000000001" pitchFamily="2" charset="2"/>
                <a:cs typeface="Phetsarath OT" panose="02000500000000000001" pitchFamily="2" charset="2"/>
              </a:rPr>
              <a:t>ການດູແລແບບມີການໂຕ້ຕອບ ແລະ ການຮຽນຮູ້ແບບໄວ</a:t>
            </a:r>
            <a:endParaRPr lang="en-US" sz="2000" b="1" dirty="0">
              <a:latin typeface="Phetsarath OT" panose="02000500000000000001" pitchFamily="2" charset="2"/>
              <a:ea typeface="Phetsarath OT" panose="02000500000000000001" pitchFamily="2" charset="2"/>
              <a:cs typeface="Phetsarath OT" panose="020005000000000000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9763405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7F06547-1798-5BBC-BE6E-591631B69F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25" y="1478336"/>
            <a:ext cx="5420046" cy="36994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EA225C9-8DF5-92DA-7D5E-748D77A30B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9586" y="68329"/>
            <a:ext cx="4853156" cy="33037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A471143-5847-D196-9EEC-55C9445F2F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6920" y="3405884"/>
            <a:ext cx="5120639" cy="345211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417B820-08FB-98B7-EDC5-9451EC8B35FB}"/>
              </a:ext>
            </a:extLst>
          </p:cNvPr>
          <p:cNvSpPr txBox="1"/>
          <p:nvPr/>
        </p:nvSpPr>
        <p:spPr>
          <a:xfrm>
            <a:off x="461524" y="534681"/>
            <a:ext cx="6030716" cy="400110"/>
          </a:xfrm>
          <a:prstGeom prst="rect">
            <a:avLst/>
          </a:prstGeom>
          <a:solidFill>
            <a:srgbClr val="FF3399"/>
          </a:solidFill>
        </p:spPr>
        <p:txBody>
          <a:bodyPr wrap="square" rtlCol="0">
            <a:spAutoFit/>
          </a:bodyPr>
          <a:lstStyle/>
          <a:p>
            <a:r>
              <a:rPr lang="lo-LA" sz="2000" b="1" dirty="0">
                <a:solidFill>
                  <a:schemeClr val="bg1"/>
                </a:solidFill>
                <a:latin typeface="Phetsarath OT" panose="02000500000000000001" pitchFamily="2" charset="2"/>
                <a:ea typeface="Phetsarath OT" panose="02000500000000000001" pitchFamily="2" charset="2"/>
                <a:cs typeface="Phetsarath OT" panose="02000500000000000001" pitchFamily="2" charset="2"/>
              </a:rPr>
              <a:t>ການຈະເລີນເຕີບໂຕ, ການພັດທະນາ ແລະ ການດູແລດ້ານສຸຂະພາບ</a:t>
            </a:r>
            <a:endParaRPr lang="en-US" sz="2000" b="1" dirty="0">
              <a:solidFill>
                <a:schemeClr val="bg1"/>
              </a:solidFill>
              <a:latin typeface="Phetsarath OT" panose="02000500000000000001" pitchFamily="2" charset="2"/>
              <a:ea typeface="Phetsarath OT" panose="02000500000000000001" pitchFamily="2" charset="2"/>
              <a:cs typeface="Phetsarath OT" panose="02000500000000000001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1900049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C663107-C883-C119-97C1-B13EFBB30A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979102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3EB0C00-1FA0-35FC-77A1-474017D45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77817" y="2564645"/>
            <a:ext cx="2444791" cy="1138675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lo-LA" sz="5400" b="1" dirty="0">
                <a:latin typeface="Phetsarath OT" panose="02000500000000000001" pitchFamily="2" charset="2"/>
                <a:ea typeface="Phetsarath OT" panose="02000500000000000001" pitchFamily="2" charset="2"/>
                <a:cs typeface="Phetsarath OT" panose="02000500000000000001" pitchFamily="2" charset="2"/>
              </a:rPr>
              <a:t>ຂອບໃຈ</a:t>
            </a:r>
            <a:endParaRPr lang="en-US" sz="5400" b="1" dirty="0">
              <a:latin typeface="Phetsarath OT" panose="02000500000000000001" pitchFamily="2" charset="2"/>
              <a:ea typeface="Phetsarath OT" panose="02000500000000000001" pitchFamily="2" charset="2"/>
              <a:cs typeface="Phetsarath OT" panose="02000500000000000001" pitchFamily="2" charset="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00B228-FE16-CAB1-8880-F0EA16559A4B}"/>
              </a:ext>
            </a:extLst>
          </p:cNvPr>
          <p:cNvSpPr txBox="1"/>
          <p:nvPr/>
        </p:nvSpPr>
        <p:spPr>
          <a:xfrm>
            <a:off x="7522464" y="4164428"/>
            <a:ext cx="42001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https://nipn.lsb.gov.la/library/?tag=manualandguideline</a:t>
            </a:r>
          </a:p>
        </p:txBody>
      </p:sp>
    </p:spTree>
    <p:extLst>
      <p:ext uri="{BB962C8B-B14F-4D97-AF65-F5344CB8AC3E}">
        <p14:creationId xmlns:p14="http://schemas.microsoft.com/office/powerpoint/2010/main" val="4232570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DCAA8B-5BF0-3FC6-869D-48D12163EB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D5E3B09-EB1F-42C6-8660-923543E9A8A5}"/>
              </a:ext>
            </a:extLst>
          </p:cNvPr>
          <p:cNvSpPr/>
          <p:nvPr/>
        </p:nvSpPr>
        <p:spPr>
          <a:xfrm>
            <a:off x="1" y="-8213"/>
            <a:ext cx="12191999" cy="1549525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725668" indent="-453542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1451336" indent="-907085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2177004" indent="-1360627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2902671" indent="-1814170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1360627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1632753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1904878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2177004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000">
              <a:solidFill>
                <a:srgbClr val="333B5B"/>
              </a:solidFill>
              <a:latin typeface="Franklin Gothic Book" panose="020B0503020102020204"/>
            </a:endParaRP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ED081C47-9FD1-04B5-CB38-F8E4F8C690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474161"/>
            <a:ext cx="121854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5720" tIns="22860" rIns="45720" bIns="22860" anchor="t">
            <a:spAutoFit/>
          </a:bodyPr>
          <a:lstStyle>
            <a:defPPr>
              <a:defRPr lang="en-US"/>
            </a:defPPr>
            <a:lvl1pPr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725668" indent="-453542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1451336" indent="-907085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2177004" indent="-1360627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2902671" indent="-1814170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1360627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1632753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1904878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2177004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/>
            <a:r>
              <a:rPr lang="lo-LA" sz="3500" dirty="0">
                <a:solidFill>
                  <a:schemeClr val="bg1"/>
                </a:solidFill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ໃນຊຸດ ປະກອບດ້ວຍ </a:t>
            </a:r>
            <a:r>
              <a:rPr lang="en-US" sz="3500" dirty="0">
                <a:solidFill>
                  <a:schemeClr val="bg1"/>
                </a:solidFill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5</a:t>
            </a:r>
            <a:r>
              <a:rPr lang="lo-LA" sz="3500" dirty="0">
                <a:solidFill>
                  <a:schemeClr val="bg1"/>
                </a:solidFill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 ເຄື່ອງມື </a:t>
            </a:r>
            <a:endParaRPr lang="en-US" sz="3500" dirty="0">
              <a:solidFill>
                <a:schemeClr val="bg1"/>
              </a:solidFill>
              <a:latin typeface="Phetsarath OT" panose="02000500000000020004" pitchFamily="2" charset="0"/>
              <a:ea typeface="MS PGothic"/>
              <a:cs typeface="Phetsarath OT" panose="0200050000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91425E-890D-AB0B-108A-3FA6BC178847}"/>
              </a:ext>
            </a:extLst>
          </p:cNvPr>
          <p:cNvSpPr txBox="1"/>
          <p:nvPr/>
        </p:nvSpPr>
        <p:spPr>
          <a:xfrm>
            <a:off x="0" y="1886885"/>
            <a:ext cx="4932291" cy="39703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685800" indent="-685800">
              <a:buFont typeface="+mj-lt"/>
              <a:buAutoNum type="arabicPeriod"/>
            </a:pPr>
            <a:r>
              <a:rPr lang="lo-LA" sz="2800" dirty="0"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ປື້ມຄູ່ມືສໍາລັບຜູ້ອໍານວຍຄວາມສະດວກ</a:t>
            </a:r>
            <a:endParaRPr lang="en-US" sz="2800" dirty="0">
              <a:latin typeface="Phetsarath OT" panose="02000500000000020004" pitchFamily="2" charset="0"/>
              <a:cs typeface="Phetsarath OT" panose="02000500000000020004" pitchFamily="2" charset="0"/>
            </a:endParaRPr>
          </a:p>
          <a:p>
            <a:pPr marL="685800" indent="-685800">
              <a:buFont typeface="+mj-lt"/>
              <a:buAutoNum type="arabicPeriod"/>
            </a:pPr>
            <a:r>
              <a:rPr lang="lo-LA" sz="2800" dirty="0"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ສິງຊ່ວຍວຽກສໍາລັບການຝຶກອົບຮົມ</a:t>
            </a:r>
            <a:endParaRPr lang="en-US" sz="2800" dirty="0">
              <a:latin typeface="Phetsarath OT" panose="02000500000000020004" pitchFamily="2" charset="0"/>
              <a:ea typeface="MS PGothic"/>
              <a:cs typeface="Phetsarath OT" panose="02000500000000020004" pitchFamily="2" charset="0"/>
            </a:endParaRPr>
          </a:p>
          <a:p>
            <a:pPr marL="685800" indent="-685800">
              <a:buFont typeface="+mj-lt"/>
              <a:buAutoNum type="arabicPeriod"/>
            </a:pPr>
            <a:r>
              <a:rPr lang="lo-LA" sz="2800" dirty="0"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ຊຸດບັດໃຫ້ຄໍາປຶກສາ</a:t>
            </a:r>
            <a:endParaRPr lang="en-US" sz="2800" dirty="0">
              <a:latin typeface="Phetsarath OT" panose="02000500000000020004" pitchFamily="2" charset="0"/>
              <a:ea typeface="MS PGothic"/>
              <a:cs typeface="Phetsarath OT" panose="02000500000000020004" pitchFamily="2" charset="0"/>
            </a:endParaRPr>
          </a:p>
          <a:p>
            <a:pPr marL="685800" indent="-685800">
              <a:buFont typeface="+mj-lt"/>
              <a:buAutoNum type="arabicPeriod"/>
            </a:pPr>
            <a:r>
              <a:rPr lang="lo-LA" sz="2800" dirty="0"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ປື້ມຄູ່ມືສໍາລັບຜູ້ໃຫ້ຄໍາປຶກສາ ພາກ</a:t>
            </a:r>
            <a:r>
              <a:rPr lang="en-US" sz="2800" dirty="0"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1: </a:t>
            </a:r>
            <a:r>
              <a:rPr lang="lo-LA" sz="2800" dirty="0"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ຫຼັກການປະຕິບັດທີ່ສໍາຄັນ</a:t>
            </a:r>
            <a:endParaRPr lang="en-US" sz="2800" dirty="0">
              <a:latin typeface="Phetsarath OT" panose="02000500000000020004" pitchFamily="2" charset="0"/>
              <a:ea typeface="MS PGothic"/>
              <a:cs typeface="Phetsarath OT" panose="02000500000000020004" pitchFamily="2" charset="0"/>
            </a:endParaRPr>
          </a:p>
          <a:p>
            <a:pPr marL="685800" indent="-685800">
              <a:buFont typeface="+mj-lt"/>
              <a:buAutoNum type="arabicPeriod"/>
            </a:pPr>
            <a:r>
              <a:rPr lang="lo-LA" sz="2800" dirty="0"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ປື້ມຄູ່ມືສໍາລັບຜູ້ໃຫ້ຄໍາປຶກສາ ພາກ</a:t>
            </a:r>
            <a:r>
              <a:rPr lang="en-US" sz="2800" dirty="0"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2:</a:t>
            </a:r>
            <a:r>
              <a:rPr lang="lo-LA" sz="2800" dirty="0"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rPr>
              <a:t> ຄໍາແນະນໍາດ້ານວິຊາການ</a:t>
            </a:r>
            <a:endParaRPr lang="en-US" sz="2800" dirty="0">
              <a:latin typeface="Phetsarath OT" panose="02000500000000020004" pitchFamily="2" charset="0"/>
              <a:ea typeface="MS PGothic"/>
              <a:cs typeface="Phetsarath OT" panose="02000500000000020004" pitchFamily="2" charset="0"/>
            </a:endParaRPr>
          </a:p>
        </p:txBody>
      </p:sp>
      <p:pic>
        <p:nvPicPr>
          <p:cNvPr id="8" name="Picture 7" descr="A group of people sitting on stools&#10;&#10;AI-generated content may be incorrect.">
            <a:extLst>
              <a:ext uri="{FF2B5EF4-FFF2-40B4-BE49-F238E27FC236}">
                <a16:creationId xmlns:a16="http://schemas.microsoft.com/office/drawing/2014/main" id="{D82B7CFE-43E2-DEAB-C772-DC52D4176F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5797" y="1766597"/>
            <a:ext cx="3069128" cy="216937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0" name="Picture 9" descr="A person showing a tablet to a person&#10;&#10;AI-generated content may be incorrect.">
            <a:extLst>
              <a:ext uri="{FF2B5EF4-FFF2-40B4-BE49-F238E27FC236}">
                <a16:creationId xmlns:a16="http://schemas.microsoft.com/office/drawing/2014/main" id="{2DE07722-89E1-0D1E-22BD-0695D58591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292" y="1766597"/>
            <a:ext cx="1821743" cy="257717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2" name="Picture 11" descr="A group of people sitting and talking&#10;&#10;AI-generated content may be incorrect.">
            <a:extLst>
              <a:ext uri="{FF2B5EF4-FFF2-40B4-BE49-F238E27FC236}">
                <a16:creationId xmlns:a16="http://schemas.microsoft.com/office/drawing/2014/main" id="{60CD03F6-D936-A1C3-9FEA-6B689FBD6D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6891" y="4149042"/>
            <a:ext cx="1796038" cy="254081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4" name="Picture 13" descr="A group of people talking to each other&#10;&#10;AI-generated content may be incorrect.">
            <a:extLst>
              <a:ext uri="{FF2B5EF4-FFF2-40B4-BE49-F238E27FC236}">
                <a16:creationId xmlns:a16="http://schemas.microsoft.com/office/drawing/2014/main" id="{42CB4DD0-936D-4BD0-7C07-FB96BF4711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2733" y="4123606"/>
            <a:ext cx="1831998" cy="259168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6" name="Picture 15" descr="A collage of images of a person and a baby&#10;&#10;AI-generated content may be incorrect.">
            <a:extLst>
              <a:ext uri="{FF2B5EF4-FFF2-40B4-BE49-F238E27FC236}">
                <a16:creationId xmlns:a16="http://schemas.microsoft.com/office/drawing/2014/main" id="{BF087251-75C5-4118-792D-B05542D5BA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97175" y="1718018"/>
            <a:ext cx="1821743" cy="257717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71357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EF9301-3E76-3B01-719A-9312E12FF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A1F87C4-8EC8-6BD7-135E-F30EADD3E42B}"/>
              </a:ext>
            </a:extLst>
          </p:cNvPr>
          <p:cNvSpPr/>
          <p:nvPr/>
        </p:nvSpPr>
        <p:spPr>
          <a:xfrm>
            <a:off x="1" y="-8213"/>
            <a:ext cx="12191999" cy="1549525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725668" indent="-453542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1451336" indent="-907085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2177004" indent="-1360627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2902671" indent="-1814170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1360627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1632753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1904878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2177004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000">
              <a:solidFill>
                <a:srgbClr val="333B5B"/>
              </a:solidFill>
              <a:latin typeface="Franklin Gothic Book" panose="020B0503020102020204"/>
            </a:endParaRP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AB892947-F488-1791-BF53-A1317E97DA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6819" y="252960"/>
            <a:ext cx="9505901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5720" tIns="22860" rIns="45720" bIns="22860" anchor="t">
            <a:spAutoFit/>
          </a:bodyPr>
          <a:lstStyle>
            <a:defPPr>
              <a:defRPr lang="en-US"/>
            </a:defPPr>
            <a:lvl1pPr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725668" indent="-453542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1451336" indent="-907085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2177004" indent="-1360627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2902671" indent="-1814170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1360627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1632753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1904878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2177004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 defTabSz="457200" eaLnBrk="1" hangingPunct="1"/>
            <a:r>
              <a:rPr lang="lo-LA" altLang="en-US" sz="2800" dirty="0">
                <a:solidFill>
                  <a:schemeClr val="bg1"/>
                </a:solidFill>
                <a:latin typeface="Phetsarath OT" panose="02000500000000020004" pitchFamily="2" charset="0"/>
                <a:cs typeface="Phetsarath OT" panose="02000500000000020004" pitchFamily="2" charset="0"/>
              </a:rPr>
              <a:t>ການພັດທະນາຊຸດເຄື່ອງມື </a:t>
            </a:r>
          </a:p>
          <a:p>
            <a:pPr algn="ctr" defTabSz="457200" eaLnBrk="1" hangingPunct="1"/>
            <a:r>
              <a:rPr lang="lo-LA" altLang="en-US" sz="2800" dirty="0">
                <a:solidFill>
                  <a:schemeClr val="bg1"/>
                </a:solidFill>
                <a:latin typeface="Phetsarath OT" panose="02000500000000020004" pitchFamily="2" charset="0"/>
                <a:cs typeface="Phetsarath OT" panose="02000500000000020004" pitchFamily="2" charset="0"/>
              </a:rPr>
              <a:t>ທີມວິຊາການ-ທົບທວນ, ຮູບແຕ້ມ, ທົດສອບ ໃນພາກສະໜາມ</a:t>
            </a:r>
            <a:r>
              <a:rPr lang="en-US" altLang="en-US" sz="2800" dirty="0">
                <a:solidFill>
                  <a:schemeClr val="bg1"/>
                </a:solidFill>
                <a:latin typeface="Phetsarath OT" panose="02000500000000020004" pitchFamily="2" charset="0"/>
                <a:cs typeface="Phetsarath OT" panose="02000500000000020004" pitchFamily="2" charset="0"/>
              </a:rPr>
              <a:t> </a:t>
            </a:r>
          </a:p>
        </p:txBody>
      </p:sp>
      <p:pic>
        <p:nvPicPr>
          <p:cNvPr id="11" name="Picture 10" descr="A person holding a baby while sitting with other women&#10;&#10;AI-generated content may be incorrect.">
            <a:extLst>
              <a:ext uri="{FF2B5EF4-FFF2-40B4-BE49-F238E27FC236}">
                <a16:creationId xmlns:a16="http://schemas.microsoft.com/office/drawing/2014/main" id="{E857E4C7-E302-C5E4-A3CB-5E4D8A3DA8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3139" y="2064202"/>
            <a:ext cx="2770596" cy="2077948"/>
          </a:xfrm>
          <a:prstGeom prst="rect">
            <a:avLst/>
          </a:prstGeom>
        </p:spPr>
      </p:pic>
      <p:pic>
        <p:nvPicPr>
          <p:cNvPr id="13" name="Picture 12" descr="A group of people sitting on the ground&#10;&#10;AI-generated content may be incorrect.">
            <a:extLst>
              <a:ext uri="{FF2B5EF4-FFF2-40B4-BE49-F238E27FC236}">
                <a16:creationId xmlns:a16="http://schemas.microsoft.com/office/drawing/2014/main" id="{2435F8E1-1AB6-9B7D-D23C-FCB48AA755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1862" y="4142150"/>
            <a:ext cx="2770596" cy="2077947"/>
          </a:xfrm>
          <a:prstGeom prst="rect">
            <a:avLst/>
          </a:prstGeom>
        </p:spPr>
      </p:pic>
      <p:pic>
        <p:nvPicPr>
          <p:cNvPr id="3" name="Picture 2" descr="A group of people sitting on a bench&#10;&#10;AI-generated content may be incorrect.">
            <a:extLst>
              <a:ext uri="{FF2B5EF4-FFF2-40B4-BE49-F238E27FC236}">
                <a16:creationId xmlns:a16="http://schemas.microsoft.com/office/drawing/2014/main" id="{EF02D467-F7BB-CF74-DE51-5B98B11D371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8200" r="5273" b="1"/>
          <a:stretch>
            <a:fillRect/>
          </a:stretch>
        </p:blipFill>
        <p:spPr>
          <a:xfrm>
            <a:off x="9357163" y="1643944"/>
            <a:ext cx="2721012" cy="4911577"/>
          </a:xfrm>
          <a:prstGeom prst="rect">
            <a:avLst/>
          </a:prstGeom>
        </p:spPr>
      </p:pic>
      <p:pic>
        <p:nvPicPr>
          <p:cNvPr id="16" name="Picture 15" descr="A person looking at a book&#10;&#10;AI-generated content may be incorrect.">
            <a:extLst>
              <a:ext uri="{FF2B5EF4-FFF2-40B4-BE49-F238E27FC236}">
                <a16:creationId xmlns:a16="http://schemas.microsoft.com/office/drawing/2014/main" id="{082CEE1B-299D-3B28-C30D-FC563EEE70B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971" r="10556"/>
          <a:stretch>
            <a:fillRect/>
          </a:stretch>
        </p:blipFill>
        <p:spPr>
          <a:xfrm>
            <a:off x="5357685" y="4012667"/>
            <a:ext cx="3999478" cy="2542854"/>
          </a:xfrm>
          <a:prstGeom prst="rect">
            <a:avLst/>
          </a:prstGeom>
        </p:spPr>
      </p:pic>
      <p:pic>
        <p:nvPicPr>
          <p:cNvPr id="2" name="Picture 1" descr="A group of people sitting at a table&#10;&#10;AI-generated content may be incorrect.">
            <a:extLst>
              <a:ext uri="{FF2B5EF4-FFF2-40B4-BE49-F238E27FC236}">
                <a16:creationId xmlns:a16="http://schemas.microsoft.com/office/drawing/2014/main" id="{2AEF384C-502F-CFA0-2B58-446381A7BB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0239" y="1670794"/>
            <a:ext cx="4655067" cy="261847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4" name="Picture 3" descr="A group of people sitting on a bench reading a book&#10;&#10;AI-generated content may be incorrect.">
            <a:extLst>
              <a:ext uri="{FF2B5EF4-FFF2-40B4-BE49-F238E27FC236}">
                <a16:creationId xmlns:a16="http://schemas.microsoft.com/office/drawing/2014/main" id="{83698A62-D596-22F7-327F-0D9BDC5692F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250" y="1670794"/>
            <a:ext cx="2757385" cy="4902017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021888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9891A53-EC85-43BD-BBFD-BA0D74D867BB}"/>
              </a:ext>
            </a:extLst>
          </p:cNvPr>
          <p:cNvSpPr/>
          <p:nvPr/>
        </p:nvSpPr>
        <p:spPr>
          <a:xfrm>
            <a:off x="5486722" y="7143"/>
            <a:ext cx="6705278" cy="6857063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725668" indent="-453542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1451336" indent="-907085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2177004" indent="-1360627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2902671" indent="-1814170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1360627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1632753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1904878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2177004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/>
            <a:endParaRPr lang="en-US" sz="1429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BF8E8DA1-E711-6EDE-7ED1-A66A3E1AC5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2097" y="1879672"/>
            <a:ext cx="5539187" cy="2577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5720" tIns="22860" rIns="45720" bIns="22860" anchor="t">
            <a:spAutoFit/>
          </a:bodyPr>
          <a:lstStyle>
            <a:defPPr>
              <a:defRPr lang="en-US"/>
            </a:defPPr>
            <a:lvl1pPr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725668" indent="-453542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1451336" indent="-907085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2177004" indent="-1360627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2902671" indent="-1814170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1360627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1632753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1904878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2177004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defTabSz="457200" eaLnBrk="1" hangingPunct="1"/>
            <a:endParaRPr lang="en-US" altLang="en-US" sz="1800" dirty="0">
              <a:solidFill>
                <a:schemeClr val="bg1"/>
              </a:solidFill>
              <a:latin typeface="Phetsarath OT" panose="02000500000000020004" pitchFamily="2" charset="0"/>
              <a:cs typeface="Phetsarath OT" panose="02000500000000020004" pitchFamily="2" charset="0"/>
            </a:endParaRPr>
          </a:p>
          <a:p>
            <a:pPr defTabSz="457200" eaLnBrk="1" hangingPunct="1">
              <a:spcBef>
                <a:spcPts val="300"/>
              </a:spcBef>
            </a:pPr>
            <a:r>
              <a:rPr lang="lo-LA" altLang="en-US" sz="4800" dirty="0">
                <a:solidFill>
                  <a:schemeClr val="bg1"/>
                </a:solidFill>
                <a:latin typeface="Phetsarath OT" panose="02000500000000020004" pitchFamily="2" charset="0"/>
                <a:ea typeface="Segoe UI Symbol"/>
                <a:cs typeface="Phetsarath OT" panose="02000500000000020004" pitchFamily="2" charset="0"/>
              </a:rPr>
              <a:t>ແມ່ນຫຍັງທີ່ແຕກຕ່າງ ແລະ ເພີ່ມເຕີມໃນຊຸດໃຫ້ຄໍາປຶກສາ</a:t>
            </a:r>
            <a:r>
              <a:rPr lang="en-US" altLang="en-US" sz="4800" dirty="0">
                <a:solidFill>
                  <a:schemeClr val="bg1"/>
                </a:solidFill>
                <a:latin typeface="Phetsarath OT" panose="02000500000000020004" pitchFamily="2" charset="0"/>
                <a:ea typeface="Segoe UI Symbol"/>
                <a:cs typeface="Phetsarath OT" panose="02000500000000020004" pitchFamily="2" charset="0"/>
              </a:rPr>
              <a:t>(MIYCN)</a:t>
            </a:r>
          </a:p>
        </p:txBody>
      </p:sp>
      <p:pic>
        <p:nvPicPr>
          <p:cNvPr id="6" name="Picture 5" descr="A person sitting in a chair and talking to a person&#10;&#10;Description automatically generated">
            <a:extLst>
              <a:ext uri="{FF2B5EF4-FFF2-40B4-BE49-F238E27FC236}">
                <a16:creationId xmlns:a16="http://schemas.microsoft.com/office/drawing/2014/main" id="{BF53327A-00E6-37A8-538E-581C4A4B25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248" y="1240300"/>
            <a:ext cx="5180998" cy="4821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91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031BE37-546B-4BC6-DFC0-DF53B26A9F94}"/>
              </a:ext>
            </a:extLst>
          </p:cNvPr>
          <p:cNvGrpSpPr/>
          <p:nvPr/>
        </p:nvGrpSpPr>
        <p:grpSpPr>
          <a:xfrm>
            <a:off x="673770" y="59219"/>
            <a:ext cx="10623226" cy="1536277"/>
            <a:chOff x="1" y="623155"/>
            <a:chExt cx="12191999" cy="1617577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8E31012-0730-5913-FCED-F917110499D3}"/>
                </a:ext>
              </a:extLst>
            </p:cNvPr>
            <p:cNvSpPr/>
            <p:nvPr/>
          </p:nvSpPr>
          <p:spPr>
            <a:xfrm>
              <a:off x="1" y="623155"/>
              <a:ext cx="12191999" cy="154952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725668" indent="-453542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1451336" indent="-907085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2177004" indent="-1360627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2902671" indent="-1814170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1360627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1632753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1904878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2177004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rgbClr val="333B5B"/>
                </a:solidFill>
                <a:latin typeface="Franklin Gothic Book" panose="020B0503020102020204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F5FE8C1-0D5F-600C-548F-0225586AE4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33" y="1057898"/>
              <a:ext cx="12185467" cy="1182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45720" tIns="22860" rIns="45720" bIns="22860" anchor="t">
              <a:spAutoFit/>
            </a:bodyPr>
            <a:lstStyle>
              <a:defPPr>
                <a:defRPr lang="en-US"/>
              </a:defPPr>
              <a:lvl1pPr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725668" indent="-453542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1451336" indent="-907085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2177004" indent="-1360627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2902671" indent="-1814170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1360627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1632753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1904878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2177004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 defTabSz="457200" eaLnBrk="1" hangingPunct="1"/>
              <a:r>
                <a:rPr lang="lo-LA" altLang="en-US" sz="3500" dirty="0">
                  <a:solidFill>
                    <a:schemeClr val="bg1"/>
                  </a:solidFill>
                  <a:latin typeface="Phetsarath OT" panose="02000500000000020004" pitchFamily="2" charset="0"/>
                  <a:ea typeface="MS PGothic"/>
                  <a:cs typeface="Phetsarath OT" panose="02000500000000020004" pitchFamily="2" charset="0"/>
                </a:rPr>
                <a:t>ລວມເອົາອົງປະກອບ ແລະ ຫຼັກການປະຕິບັດທີ່ສໍາຄັນ </a:t>
              </a:r>
            </a:p>
            <a:p>
              <a:pPr algn="ctr" defTabSz="457200" eaLnBrk="1" hangingPunct="1"/>
              <a:r>
                <a:rPr lang="lo-LA" altLang="en-US" sz="3500" dirty="0">
                  <a:solidFill>
                    <a:schemeClr val="bg1"/>
                  </a:solidFill>
                  <a:latin typeface="Phetsarath OT" panose="02000500000000020004" pitchFamily="2" charset="0"/>
                  <a:ea typeface="MS PGothic"/>
                  <a:cs typeface="Phetsarath OT" panose="02000500000000020004" pitchFamily="2" charset="0"/>
                </a:rPr>
                <a:t>ສໍາລັບການດູແລເອົາໃຈໃສ່</a:t>
              </a:r>
              <a:r>
                <a:rPr lang="en-US" altLang="en-US" sz="3500" dirty="0">
                  <a:solidFill>
                    <a:schemeClr val="bg1"/>
                  </a:solidFill>
                  <a:latin typeface="Phetsarath OT" panose="02000500000000020004" pitchFamily="2" charset="0"/>
                  <a:ea typeface="MS PGothic"/>
                  <a:cs typeface="Phetsarath OT" panose="02000500000000020004" pitchFamily="2" charset="0"/>
                </a:rPr>
                <a:t> 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B88390E6-97F9-E9A5-F101-86EE9493F5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237" y="2056514"/>
            <a:ext cx="4400747" cy="40503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5890C25-99A2-AE40-8064-F4B893A9CA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999" y="1595496"/>
            <a:ext cx="4527227" cy="497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409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Box 2">
            <a:extLst>
              <a:ext uri="{FF2B5EF4-FFF2-40B4-BE49-F238E27FC236}">
                <a16:creationId xmlns:a16="http://schemas.microsoft.com/office/drawing/2014/main" id="{36EA8DB5-5584-45BA-B27F-EE605727C6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4091" y="21763"/>
            <a:ext cx="8084479" cy="2097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5720" tIns="22860" rIns="45720" bIns="22860" anchor="t">
            <a:spAutoFit/>
          </a:bodyPr>
          <a:lstStyle>
            <a:defPPr>
              <a:defRPr lang="en-US"/>
            </a:defPPr>
            <a:lvl1pPr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725668" indent="-453542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1451336" indent="-907085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2177004" indent="-1360627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2902671" indent="-1814170" algn="l" defTabSz="725668" rtl="0" eaLnBrk="0" fontAlgn="base" hangingPunct="0">
              <a:spcBef>
                <a:spcPct val="0"/>
              </a:spcBef>
              <a:spcAft>
                <a:spcPct val="0"/>
              </a:spcAft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1360627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1632753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1904878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2177004" algn="l" defTabSz="544251" rtl="0" eaLnBrk="1" latinLnBrk="0" hangingPunct="1">
              <a:defRPr sz="2857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defTabSz="457189"/>
            <a:endParaRPr lang="en-US" altLang="en-US" sz="1400">
              <a:solidFill>
                <a:schemeClr val="bg1"/>
              </a:solidFill>
              <a:latin typeface="Univers"/>
            </a:endParaRPr>
          </a:p>
          <a:p>
            <a:pPr defTabSz="457189"/>
            <a:r>
              <a:rPr lang="en-US" altLang="en-US" sz="3500">
                <a:solidFill>
                  <a:schemeClr val="bg1"/>
                </a:solidFill>
                <a:latin typeface="Univers"/>
                <a:ea typeface="MS PGothic"/>
              </a:rPr>
              <a:t>How was the update done:            Feeding Children with Disabilities </a:t>
            </a:r>
            <a:endParaRPr lang="en-US" altLang="en-US" sz="3500">
              <a:solidFill>
                <a:schemeClr val="bg1"/>
              </a:solidFill>
              <a:latin typeface="Univers"/>
            </a:endParaRPr>
          </a:p>
          <a:p>
            <a:pPr defTabSz="457189"/>
            <a:endParaRPr lang="en-US" altLang="en-US" sz="1429">
              <a:latin typeface="Univer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1BB755E-F003-CEE7-F09A-4BD06603FA9E}"/>
              </a:ext>
            </a:extLst>
          </p:cNvPr>
          <p:cNvGrpSpPr/>
          <p:nvPr/>
        </p:nvGrpSpPr>
        <p:grpSpPr>
          <a:xfrm>
            <a:off x="-1685" y="-4390"/>
            <a:ext cx="12191999" cy="1418729"/>
            <a:chOff x="-103321" y="637261"/>
            <a:chExt cx="12191999" cy="154952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F068374-1038-4165-1FD9-3E3042EA2CAB}"/>
                </a:ext>
              </a:extLst>
            </p:cNvPr>
            <p:cNvSpPr/>
            <p:nvPr/>
          </p:nvSpPr>
          <p:spPr>
            <a:xfrm>
              <a:off x="-103321" y="637261"/>
              <a:ext cx="12191999" cy="154952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725668" indent="-453542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1451336" indent="-907085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2177004" indent="-1360627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2902671" indent="-1814170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1360627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1632753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1904878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2177004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rgbClr val="333B5B"/>
                </a:solidFill>
                <a:latin typeface="Franklin Gothic Book" panose="020B0503020102020204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B6C39A7-7C91-018F-D487-A9F33CC521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9163" y="1092679"/>
              <a:ext cx="9988119" cy="638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45720" tIns="22860" rIns="45720" bIns="22860" anchor="t">
              <a:spAutoFit/>
            </a:bodyPr>
            <a:lstStyle>
              <a:defPPr>
                <a:defRPr lang="en-US"/>
              </a:defPPr>
              <a:lvl1pPr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725668" indent="-453542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1451336" indent="-907085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2177004" indent="-1360627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2902671" indent="-1814170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1360627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1632753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1904878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2177004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 defTabSz="457200" eaLnBrk="1" hangingPunct="1"/>
              <a:r>
                <a:rPr lang="lo-LA" altLang="en-US" sz="3500" dirty="0">
                  <a:solidFill>
                    <a:schemeClr val="bg1"/>
                  </a:solidFill>
                  <a:latin typeface="Phetsarath OT" panose="02000500000000020004" pitchFamily="2" charset="0"/>
                  <a:ea typeface="MS PGothic"/>
                  <a:cs typeface="Phetsarath OT" panose="02000500000000020004" pitchFamily="2" charset="0"/>
                </a:rPr>
                <a:t>ການດູແລ ແລະ ໃຫ້ອາຫານແກ່ເດັກພິການ</a:t>
              </a:r>
              <a:endParaRPr lang="en-US" altLang="en-US" sz="3500" dirty="0">
                <a:solidFill>
                  <a:schemeClr val="bg1"/>
                </a:solidFill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BA5A3B56-C296-C4CC-A7D4-AE553C8AED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34" r="6834" b="10054"/>
          <a:stretch>
            <a:fillRect/>
          </a:stretch>
        </p:blipFill>
        <p:spPr>
          <a:xfrm>
            <a:off x="8476822" y="1630569"/>
            <a:ext cx="3256923" cy="219265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4BA45B6-2F9C-9645-B0BE-AC2EEFEC31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6920" y="4231530"/>
            <a:ext cx="3435930" cy="245708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1410DEF-962A-E12D-EE24-4D3F78C61C7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>
            <a:fillRect/>
          </a:stretch>
        </p:blipFill>
        <p:spPr>
          <a:xfrm>
            <a:off x="8502222" y="4238645"/>
            <a:ext cx="3256923" cy="243773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054990C-F245-3D7E-05C8-62C8EB8D34B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158"/>
          <a:stretch>
            <a:fillRect/>
          </a:stretch>
        </p:blipFill>
        <p:spPr>
          <a:xfrm>
            <a:off x="340799" y="1630569"/>
            <a:ext cx="3435931" cy="243068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B7FA96B-EC3F-E677-A490-BC135B24B77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990" b="990"/>
          <a:stretch/>
        </p:blipFill>
        <p:spPr>
          <a:xfrm>
            <a:off x="4314470" y="1615840"/>
            <a:ext cx="3631197" cy="251597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A5AFE83-07F9-A818-126D-A365E3E832F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9357" y="4552874"/>
            <a:ext cx="1895625" cy="165998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6" name="Picture 5" descr="A blue bucket and a spoon&#10;&#10;Description automatically generated">
            <a:extLst>
              <a:ext uri="{FF2B5EF4-FFF2-40B4-BE49-F238E27FC236}">
                <a16:creationId xmlns:a16="http://schemas.microsoft.com/office/drawing/2014/main" id="{F7252A03-D9BA-6528-AF85-0094E44AF18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33984" y="4597021"/>
            <a:ext cx="1792183" cy="159906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9281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6310BDE-1EBC-45BF-6D8E-F56BCA1141D3}"/>
              </a:ext>
            </a:extLst>
          </p:cNvPr>
          <p:cNvGrpSpPr/>
          <p:nvPr/>
        </p:nvGrpSpPr>
        <p:grpSpPr>
          <a:xfrm>
            <a:off x="1" y="0"/>
            <a:ext cx="12192000" cy="1331810"/>
            <a:chOff x="0" y="623155"/>
            <a:chExt cx="12192000" cy="154952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B74AD0C-8347-D328-0530-C644B845E0D9}"/>
                </a:ext>
              </a:extLst>
            </p:cNvPr>
            <p:cNvSpPr/>
            <p:nvPr/>
          </p:nvSpPr>
          <p:spPr>
            <a:xfrm>
              <a:off x="1" y="623155"/>
              <a:ext cx="12191999" cy="154952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725668" indent="-453542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1451336" indent="-907085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2177004" indent="-1360627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2902671" indent="-1814170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1360627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1632753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1904878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2177004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rgbClr val="333B5B"/>
                </a:solidFill>
                <a:latin typeface="Franklin Gothic Book" panose="020B0503020102020204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4B345C4-9882-AB9F-F2AD-F4586FF4C3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834811"/>
              <a:ext cx="12185467" cy="1307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45720" tIns="22860" rIns="45720" bIns="22860" anchor="t">
              <a:spAutoFit/>
            </a:bodyPr>
            <a:lstStyle>
              <a:defPPr>
                <a:defRPr lang="en-US"/>
              </a:defPPr>
              <a:lvl1pPr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725668" indent="-453542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1451336" indent="-907085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2177004" indent="-1360627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2902671" indent="-1814170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1360627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1632753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1904878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2177004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 defTabSz="457200" eaLnBrk="1" hangingPunct="1"/>
              <a:r>
                <a:rPr lang="lo-LA" altLang="en-US" sz="3500" dirty="0">
                  <a:solidFill>
                    <a:schemeClr val="bg1"/>
                  </a:solidFill>
                  <a:latin typeface="Phetsarath OT" panose="02000500000000020004" pitchFamily="2" charset="0"/>
                  <a:ea typeface="MS PGothic"/>
                  <a:cs typeface="Phetsarath OT" panose="02000500000000020004" pitchFamily="2" charset="0"/>
                </a:rPr>
                <a:t>ສົ່ງເສີມການກິນອາຫານທີ່ດີຕໍ່ສຸຂະພາບ</a:t>
              </a:r>
            </a:p>
            <a:p>
              <a:pPr algn="ctr" defTabSz="457200" eaLnBrk="1" hangingPunct="1"/>
              <a:r>
                <a:rPr lang="lo-LA" altLang="en-US" sz="3500" dirty="0">
                  <a:solidFill>
                    <a:schemeClr val="bg1"/>
                  </a:solidFill>
                  <a:latin typeface="Phetsarath OT" panose="02000500000000020004" pitchFamily="2" charset="0"/>
                  <a:ea typeface="MS PGothic"/>
                  <a:cs typeface="Phetsarath OT" panose="02000500000000020004" pitchFamily="2" charset="0"/>
                </a:rPr>
                <a:t>ຫຼີກລ້ຽງການກິນອາຫານ ແລະ ເຄື່ອງດື່ມ ທີ່ບໍ່ດີຕໍ່ສຸຂະພາບ</a:t>
              </a:r>
              <a:endParaRPr lang="en-US" altLang="en-US" sz="3500" dirty="0">
                <a:solidFill>
                  <a:schemeClr val="bg1"/>
                </a:solidFill>
                <a:latin typeface="Phetsarath OT" panose="02000500000000020004" pitchFamily="2" charset="0"/>
                <a:ea typeface="MS PGothic"/>
                <a:cs typeface="Phetsarath OT" panose="02000500000000020004" pitchFamily="2" charset="0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8F0C9DC8-6838-0719-2DA6-C685AF77F52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202011" y="2063172"/>
            <a:ext cx="5812893" cy="41148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4C996BB-BE89-1FA9-BE6A-17DA71B064C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31584" y="2075769"/>
            <a:ext cx="5814802" cy="41148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90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6310BDE-1EBC-45BF-6D8E-F56BCA1141D3}"/>
              </a:ext>
            </a:extLst>
          </p:cNvPr>
          <p:cNvGrpSpPr/>
          <p:nvPr/>
        </p:nvGrpSpPr>
        <p:grpSpPr>
          <a:xfrm>
            <a:off x="0" y="0"/>
            <a:ext cx="12192000" cy="1420129"/>
            <a:chOff x="0" y="623155"/>
            <a:chExt cx="12192000" cy="154952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B74AD0C-8347-D328-0530-C644B845E0D9}"/>
                </a:ext>
              </a:extLst>
            </p:cNvPr>
            <p:cNvSpPr/>
            <p:nvPr/>
          </p:nvSpPr>
          <p:spPr>
            <a:xfrm>
              <a:off x="1" y="623155"/>
              <a:ext cx="12191999" cy="154952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725668" indent="-453542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1451336" indent="-907085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2177004" indent="-1360627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2902671" indent="-1814170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1360627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1632753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1904878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2177004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000">
                <a:solidFill>
                  <a:srgbClr val="333B5B"/>
                </a:solidFill>
                <a:latin typeface="Franklin Gothic Book" panose="020B0503020102020204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4B345C4-9882-AB9F-F2AD-F4586FF4C3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069857"/>
              <a:ext cx="12185467" cy="638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45720" tIns="22860" rIns="45720" bIns="22860" anchor="t">
              <a:spAutoFit/>
            </a:bodyPr>
            <a:lstStyle>
              <a:defPPr>
                <a:defRPr lang="en-US"/>
              </a:defPPr>
              <a:lvl1pPr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1pPr>
              <a:lvl2pPr marL="725668" indent="-453542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2pPr>
              <a:lvl3pPr marL="1451336" indent="-907085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3pPr>
              <a:lvl4pPr marL="2177004" indent="-1360627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4pPr>
              <a:lvl5pPr marL="2902671" indent="-1814170" algn="l" defTabSz="725668" rtl="0" eaLnBrk="0" fontAlgn="base" hangingPunct="0">
                <a:spcBef>
                  <a:spcPct val="0"/>
                </a:spcBef>
                <a:spcAft>
                  <a:spcPct val="0"/>
                </a:spcAft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5pPr>
              <a:lvl6pPr marL="1360627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6pPr>
              <a:lvl7pPr marL="1632753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7pPr>
              <a:lvl8pPr marL="1904878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8pPr>
              <a:lvl9pPr marL="2177004" algn="l" defTabSz="544251" rtl="0" eaLnBrk="1" latinLnBrk="0" hangingPunct="1">
                <a:defRPr sz="2857" kern="1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 defTabSz="457200" eaLnBrk="1" hangingPunct="1"/>
              <a:r>
                <a:rPr lang="lo-LA" altLang="en-US" sz="3500" dirty="0">
                  <a:solidFill>
                    <a:schemeClr val="bg1"/>
                  </a:solidFill>
                  <a:latin typeface="Phetsarath OT" panose="02000500000000020004" pitchFamily="2" charset="0"/>
                  <a:ea typeface="MS PGothic"/>
                  <a:cs typeface="Phetsarath OT" panose="02000500000000020004" pitchFamily="2" charset="0"/>
                </a:rPr>
                <a:t>ການລ້ຽງດູເດັກອ່ອນ ແລະ ເດັກນ້ອຍໃນສະຖານະການສຸກເສີນ (</a:t>
              </a:r>
              <a:r>
                <a:rPr lang="en-US" altLang="en-US" sz="3500" dirty="0">
                  <a:solidFill>
                    <a:schemeClr val="bg1"/>
                  </a:solidFill>
                  <a:latin typeface="Phetsarath OT" panose="02000500000000020004" pitchFamily="2" charset="0"/>
                  <a:ea typeface="MS PGothic"/>
                  <a:cs typeface="Phetsarath OT" panose="02000500000000020004" pitchFamily="2" charset="0"/>
                </a:rPr>
                <a:t>IYCF- E)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6DF694C8-0909-0384-BF55-48F03DF4DA6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7696" y="1714270"/>
            <a:ext cx="5876406" cy="468246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0740C46-DF64-4C10-6115-D4E38C745E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6780" y="1642693"/>
            <a:ext cx="3634140" cy="479636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7702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73f51738-d318-4883-9d64-4f0bd0ccc55e" ContentTypeId="0x0101009BA85F8052A6DA4FA3E31FF9F74C6970" PreviousValue="false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a283e0b-db31-4043-a2ef-b80661bf084a">
      <Value>12</Value>
    </TaxCatchAll>
    <ga975397408f43e4b84ec8e5a598e523 xmlns="ca283e0b-db31-4043-a2ef-b80661bf084a">
      <Terms xmlns="http://schemas.microsoft.com/office/infopath/2007/PartnerControls">
        <TermInfo xmlns="http://schemas.microsoft.com/office/infopath/2007/PartnerControls">
          <TermName xmlns="http://schemas.microsoft.com/office/infopath/2007/PartnerControls">Programme Division-456D</TermName>
          <TermId xmlns="http://schemas.microsoft.com/office/infopath/2007/PartnerControls">b599cc08-53d0-4ecf-afce-40bdcdf910e2</TermId>
        </TermInfo>
      </Terms>
    </ga975397408f43e4b84ec8e5a598e523>
    <k8c968e8c72a4eda96b7e8fdbe192be2 xmlns="ca283e0b-db31-4043-a2ef-b80661bf084a">
      <Terms xmlns="http://schemas.microsoft.com/office/infopath/2007/PartnerControls"/>
    </k8c968e8c72a4eda96b7e8fdbe192be2>
    <j169e817e0ee4eb8974e6fc4a2762909 xmlns="ca283e0b-db31-4043-a2ef-b80661bf084a">
      <Terms xmlns="http://schemas.microsoft.com/office/infopath/2007/PartnerControls"/>
    </j169e817e0ee4eb8974e6fc4a2762909>
    <DateTransmittedEmail xmlns="ca283e0b-db31-4043-a2ef-b80661bf084a" xsi:nil="true"/>
    <ContentStatus xmlns="ca283e0b-db31-4043-a2ef-b80661bf084a" xsi:nil="true"/>
    <SenderEmail xmlns="ca283e0b-db31-4043-a2ef-b80661bf084a" xsi:nil="true"/>
    <ContentLanguage xmlns="ca283e0b-db31-4043-a2ef-b80661bf084a">English</ContentLanguage>
    <j048a4f9aaad4a8990a1d5e5f53cb451 xmlns="ca283e0b-db31-4043-a2ef-b80661bf084a">
      <Terms xmlns="http://schemas.microsoft.com/office/infopath/2007/PartnerControls"/>
    </j048a4f9aaad4a8990a1d5e5f53cb451>
    <h6a71f3e574e4344bc34f3fc9dd20054 xmlns="ca283e0b-db31-4043-a2ef-b80661bf084a">
      <Terms xmlns="http://schemas.microsoft.com/office/infopath/2007/PartnerControls"/>
    </h6a71f3e574e4344bc34f3fc9dd20054>
    <CategoryDescription xmlns="http://schemas.microsoft.com/sharepoint.v3" xsi:nil="true"/>
    <RecipientsEmail xmlns="ca283e0b-db31-4043-a2ef-b80661bf084a" xsi:nil="true"/>
    <mda26ace941f4791a7314a339fee829c xmlns="ca283e0b-db31-4043-a2ef-b80661bf084a">
      <Terms xmlns="http://schemas.microsoft.com/office/infopath/2007/PartnerControls"/>
    </mda26ace941f4791a7314a339fee829c>
    <WrittenBy xmlns="ca283e0b-db31-4043-a2ef-b80661bf084a">
      <UserInfo>
        <DisplayName/>
        <AccountId xsi:nil="true"/>
        <AccountType/>
      </UserInfo>
    </WrittenBy>
  </documentManagement>
</p:properties>
</file>

<file path=customXml/item4.xml><?xml version="1.0" encoding="utf-8"?>
<LongProperties xmlns="http://schemas.microsoft.com/office/2006/metadata/longProperties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UNICEF Document" ma:contentTypeID="0x0101009BA85F8052A6DA4FA3E31FF9F74C6970003DB237954D21F048828DB1C3F34D1975" ma:contentTypeVersion="4" ma:contentTypeDescription="" ma:contentTypeScope="" ma:versionID="15c360544dca5fd9bcb326674d794ae0">
  <xsd:schema xmlns:xsd="http://www.w3.org/2001/XMLSchema" xmlns:xs="http://www.w3.org/2001/XMLSchema" xmlns:p="http://schemas.microsoft.com/office/2006/metadata/properties" xmlns:ns2="ca283e0b-db31-4043-a2ef-b80661bf084a" xmlns:ns3="http://schemas.microsoft.com/sharepoint.v3" targetNamespace="http://schemas.microsoft.com/office/2006/metadata/properties" ma:root="true" ma:fieldsID="70634524e0c1ae864299f5f517461ebe" ns2:_="" ns3:_="">
    <xsd:import namespace="ca283e0b-db31-4043-a2ef-b80661bf084a"/>
    <xsd:import namespace="http://schemas.microsoft.com/sharepoint.v3"/>
    <xsd:element name="properties">
      <xsd:complexType>
        <xsd:sequence>
          <xsd:element name="documentManagement">
            <xsd:complexType>
              <xsd:all>
                <xsd:element ref="ns2:WrittenBy" minOccurs="0"/>
                <xsd:element ref="ns2:ContentLanguage" minOccurs="0"/>
                <xsd:element ref="ns3:CategoryDescription" minOccurs="0"/>
                <xsd:element ref="ns2:RecipientsEmail" minOccurs="0"/>
                <xsd:element ref="ns2:SenderEmail" minOccurs="0"/>
                <xsd:element ref="ns2:DateTransmittedEmail" minOccurs="0"/>
                <xsd:element ref="ns2:k8c968e8c72a4eda96b7e8fdbe192be2" minOccurs="0"/>
                <xsd:element ref="ns2:ga975397408f43e4b84ec8e5a598e523" minOccurs="0"/>
                <xsd:element ref="ns2:mda26ace941f4791a7314a339fee829c" minOccurs="0"/>
                <xsd:element ref="ns2:TaxCatchAllLabel" minOccurs="0"/>
                <xsd:element ref="ns2:TaxCatchAll" minOccurs="0"/>
                <xsd:element ref="ns2:h6a71f3e574e4344bc34f3fc9dd20054" minOccurs="0"/>
                <xsd:element ref="ns2:ContentStatus" minOccurs="0"/>
                <xsd:element ref="ns2:j169e817e0ee4eb8974e6fc4a2762909" minOccurs="0"/>
                <xsd:element ref="ns2:j048a4f9aaad4a8990a1d5e5f53cb451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283e0b-db31-4043-a2ef-b80661bf084a" elementFormDefault="qualified">
    <xsd:import namespace="http://schemas.microsoft.com/office/2006/documentManagement/types"/>
    <xsd:import namespace="http://schemas.microsoft.com/office/infopath/2007/PartnerControls"/>
    <xsd:element name="WrittenBy" ma:index="3" nillable="true" ma:displayName="Written By" ma:description="‘Written By’ is auto-completed with the name of the uploader, but can be edited if you are uploading on behalf of someone else." ma:list="UserInfo" ma:SharePointGroup="0" ma:internalName="WrittenBy" ma:readOnly="fals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ntentLanguage" ma:index="4" nillable="true" ma:displayName="Content Language *" ma:format="RadioButtons" ma:internalName="ContentLanguage" ma:readOnly="false">
      <xsd:simpleType>
        <xsd:restriction base="dms:Choice">
          <xsd:enumeration value="English"/>
          <xsd:enumeration value="French"/>
          <xsd:enumeration value="Spanish"/>
          <xsd:enumeration value="Russian"/>
          <xsd:enumeration value="Chinese"/>
          <xsd:enumeration value="Arabic"/>
          <xsd:enumeration value="other"/>
        </xsd:restriction>
      </xsd:simpleType>
    </xsd:element>
    <xsd:element name="RecipientsEmail" ma:index="9" nillable="true" ma:displayName="Recipients (email)" ma:hidden="true" ma:internalName="RecipientsEmail" ma:readOnly="false">
      <xsd:simpleType>
        <xsd:restriction base="dms:Text">
          <xsd:maxLength value="255"/>
        </xsd:restriction>
      </xsd:simpleType>
    </xsd:element>
    <xsd:element name="SenderEmail" ma:index="10" nillable="true" ma:displayName="Sender (email)" ma:hidden="true" ma:internalName="SenderEmail" ma:readOnly="false">
      <xsd:simpleType>
        <xsd:restriction base="dms:Text">
          <xsd:maxLength value="255"/>
        </xsd:restriction>
      </xsd:simpleType>
    </xsd:element>
    <xsd:element name="DateTransmittedEmail" ma:index="11" nillable="true" ma:displayName="Date transmitted (email)" ma:format="DateTime" ma:hidden="true" ma:internalName="DateTransmittedEmail" ma:readOnly="false">
      <xsd:simpleType>
        <xsd:restriction base="dms:DateTime"/>
      </xsd:simpleType>
    </xsd:element>
    <xsd:element name="k8c968e8c72a4eda96b7e8fdbe192be2" ma:index="12" nillable="true" ma:taxonomy="true" ma:internalName="k8c968e8c72a4eda96b7e8fdbe192be2" ma:taxonomyFieldName="GeographicScope" ma:displayName="Geographic Scope" ma:default="" ma:fieldId="{48c968e8-c72a-4eda-96b7-e8fdbe192be2}" ma:taxonomyMulti="true" ma:sspId="73f51738-d318-4883-9d64-4f0bd0ccc55e" ma:termSetId="0a00fedf-defc-4fe3-a3bf-9929b29a638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ga975397408f43e4b84ec8e5a598e523" ma:index="16" nillable="true" ma:taxonomy="true" ma:internalName="ga975397408f43e4b84ec8e5a598e523" ma:taxonomyFieldName="OfficeDivision" ma:displayName="Office/Division *" ma:readOnly="false" ma:default="" ma:fieldId="{0a975397-408f-43e4-b84e-c8e5a598e523}" ma:sspId="73f51738-d318-4883-9d64-4f0bd0ccc55e" ma:termSetId="1761a25e-44f4-4213-964a-f96c515e12c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da26ace941f4791a7314a339fee829c" ma:index="17" nillable="true" ma:taxonomy="true" ma:internalName="mda26ace941f4791a7314a339fee829c" ma:taxonomyFieldName="DocumentType" ma:displayName="Document Type *" ma:readOnly="false" ma:default="" ma:fieldId="{6da26ace-941f-4791-a731-4a339fee829c}" ma:sspId="73f51738-d318-4883-9d64-4f0bd0ccc55e" ma:termSetId="f93b6877-8902-4378-8587-5ec85f36ead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Label" ma:index="18" nillable="true" ma:displayName="Taxonomy Catch All Column1" ma:hidden="true" ma:list="{f1e67532-ab84-4812-b3ee-bd67e4c10220}" ma:internalName="TaxCatchAllLabel" ma:readOnly="true" ma:showField="CatchAllDataLabel" ma:web="593ddb69-c8e2-4a29-a972-355bd446a0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" ma:index="22" nillable="true" ma:displayName="Taxonomy Catch All Column" ma:hidden="true" ma:list="{f1e67532-ab84-4812-b3ee-bd67e4c10220}" ma:internalName="TaxCatchAll" ma:showField="CatchAllData" ma:web="593ddb69-c8e2-4a29-a972-355bd446a0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h6a71f3e574e4344bc34f3fc9dd20054" ma:index="23" nillable="true" ma:taxonomy="true" ma:internalName="h6a71f3e574e4344bc34f3fc9dd20054" ma:taxonomyFieldName="Topic" ma:displayName="Topic *" ma:readOnly="false" ma:default="" ma:fieldId="{16a71f3e-574e-4344-bc34-f3fc9dd20054}" ma:taxonomyMulti="true" ma:sspId="73f51738-d318-4883-9d64-4f0bd0ccc55e" ma:termSetId="9561e0e6-71cf-4f3c-87c3-08a6b5d907e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ontentStatus" ma:index="25" nillable="true" ma:displayName="Content Status" ma:description="Optional column to indicate document status: no status, draft, final or expired.​" ma:format="RadioButtons" ma:internalName="ContentStatus">
      <xsd:simpleType>
        <xsd:restriction base="dms:Choice">
          <xsd:enumeration value="­"/>
          <xsd:enumeration value="Draft"/>
          <xsd:enumeration value="Final"/>
          <xsd:enumeration value="Expired"/>
        </xsd:restriction>
      </xsd:simpleType>
    </xsd:element>
    <xsd:element name="j169e817e0ee4eb8974e6fc4a2762909" ma:index="26" nillable="true" ma:taxonomy="true" ma:internalName="j169e817e0ee4eb8974e6fc4a2762909" ma:taxonomyFieldName="CriticalForLongTermRetention" ma:displayName="Critical for long-term retention?" ma:default="" ma:fieldId="{3169e817-e0ee-4eb8-974e-6fc4a2762909}" ma:sspId="73f51738-d318-4883-9d64-4f0bd0ccc55e" ma:termSetId="59f85175-3dbf-4592-9c1d-453af9da4e8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048a4f9aaad4a8990a1d5e5f53cb451" ma:index="28" nillable="true" ma:taxonomy="true" ma:internalName="j048a4f9aaad4a8990a1d5e5f53cb451" ma:taxonomyFieldName="SystemDTAC" ma:displayName="System-DT-AC" ma:default="" ma:fieldId="{3048a4f9-aaad-4a89-90a1-d5e5f53cb451}" ma:sspId="73f51738-d318-4883-9d64-4f0bd0ccc55e" ma:termSetId="1e3381f3-a35f-499a-9a3c-017e5423e02a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.v3" elementFormDefault="qualified">
    <xsd:import namespace="http://schemas.microsoft.com/office/2006/documentManagement/types"/>
    <xsd:import namespace="http://schemas.microsoft.com/office/infopath/2007/PartnerControls"/>
    <xsd:element name="CategoryDescription" ma:index="6" nillable="true" ma:displayName="Description" ma:internalName="CategoryDescription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Props1.xml><?xml version="1.0" encoding="utf-8"?>
<ds:datastoreItem xmlns:ds="http://schemas.openxmlformats.org/officeDocument/2006/customXml" ds:itemID="{38EFD931-374A-4194-9E29-1B51B829C5D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622F596-CFAE-4E8A-84E0-3D0C408C6A53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CBC0F0FC-50A9-4401-8275-490B474C9ACA}">
  <ds:schemaRefs>
    <ds:schemaRef ds:uri="bca8a36a-5b03-4acf-803e-f2dc428c21c1"/>
    <ds:schemaRef ds:uri="c6ed6c38-43f5-4ded-a922-684b86f7b073"/>
    <ds:schemaRef ds:uri="ca283e0b-db31-4043-a2ef-b80661bf084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.v3"/>
    <ds:schemaRef ds:uri="http://schemas.microsoft.com/sharepoint/v3"/>
    <ds:schemaRef ds:uri="http://schemas.microsoft.com/sharepoint/v4"/>
    <ds:schemaRef ds:uri="http://schemas.openxmlformats.org/package/2006/metadata/core-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642D9895-C378-4483-A7BB-00EF3C2D6668}">
  <ds:schemaRefs>
    <ds:schemaRef ds:uri="http://schemas.microsoft.com/office/2006/metadata/longProperties"/>
  </ds:schemaRefs>
</ds:datastoreItem>
</file>

<file path=customXml/itemProps5.xml><?xml version="1.0" encoding="utf-8"?>
<ds:datastoreItem xmlns:ds="http://schemas.openxmlformats.org/officeDocument/2006/customXml" ds:itemID="{DC17AAD3-9470-4F30-AD5F-FFE427EA2F37}">
  <ds:schemaRefs>
    <ds:schemaRef ds:uri="ca283e0b-db31-4043-a2ef-b80661bf084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.v3"/>
    <ds:schemaRef ds:uri="http://schemas.openxmlformats.org/package/2006/metadata/core-properties"/>
    <ds:schemaRef ds:uri="http://www.w3.org/2001/XMLSchema"/>
  </ds:schemaRefs>
</ds:datastoreItem>
</file>

<file path=customXml/itemProps6.xml><?xml version="1.0" encoding="utf-8"?>
<ds:datastoreItem xmlns:ds="http://schemas.openxmlformats.org/officeDocument/2006/customXml" ds:itemID="{3399D0EF-0268-42E8-B16B-21410563C5B3}">
  <ds:schemaRefs>
    <ds:schemaRef ds:uri="http://schemas.microsoft.com/office/2006/metadata/customXs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636</Words>
  <Application>Microsoft Office PowerPoint</Application>
  <PresentationFormat>Widescreen</PresentationFormat>
  <Paragraphs>87</Paragraphs>
  <Slides>29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9" baseType="lpstr">
      <vt:lpstr>MS PGothic</vt:lpstr>
      <vt:lpstr>Arial</vt:lpstr>
      <vt:lpstr>Calibri</vt:lpstr>
      <vt:lpstr>Calibri Light</vt:lpstr>
      <vt:lpstr>Franklin Gothic Book</vt:lpstr>
      <vt:lpstr>Phetsarath OT</vt:lpstr>
      <vt:lpstr>Source Sans Pro ExtraLight</vt:lpstr>
      <vt:lpstr>Univers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ຂອບໃຈ</vt:lpstr>
    </vt:vector>
  </TitlesOfParts>
  <Company>Louis Twelve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Enterprise</dc:title>
  <dc:creator>Louis Twelve</dc:creator>
  <cp:lastModifiedBy>Khangneun Oudomphone</cp:lastModifiedBy>
  <cp:revision>62</cp:revision>
  <dcterms:created xsi:type="dcterms:W3CDTF">2014-11-10T20:05:35Z</dcterms:created>
  <dcterms:modified xsi:type="dcterms:W3CDTF">2026-03-27T11:24:38Z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ip_UnifiedCompliancePolicyUIAction">
    <vt:lpwstr/>
  </property>
  <property fmtid="{D5CDD505-2E9C-101B-9397-08002B2CF9AE}" pid="3" name="_ip_UnifiedCompliancePolicyProperties">
    <vt:lpwstr/>
  </property>
  <property fmtid="{D5CDD505-2E9C-101B-9397-08002B2CF9AE}" pid="4" name="TaxKeywordTaxHTField">
    <vt:lpwstr/>
  </property>
  <property fmtid="{D5CDD505-2E9C-101B-9397-08002B2CF9AE}" pid="5" name="TaxKeyword">
    <vt:lpwstr/>
  </property>
  <property fmtid="{D5CDD505-2E9C-101B-9397-08002B2CF9AE}" pid="6" name="k8c968e8c72a4eda96b7e8fdbe192be2">
    <vt:lpwstr/>
  </property>
  <property fmtid="{D5CDD505-2E9C-101B-9397-08002B2CF9AE}" pid="7" name="mda26ace941f4791a7314a339fee829c">
    <vt:lpwstr>Presentations and posters (technical)|7164c8ca-0c42-42db-a128-aeb4e78ebaf8</vt:lpwstr>
  </property>
  <property fmtid="{D5CDD505-2E9C-101B-9397-08002B2CF9AE}" pid="8" name="GeographicScope">
    <vt:lpwstr/>
  </property>
  <property fmtid="{D5CDD505-2E9C-101B-9397-08002B2CF9AE}" pid="9" name="h6a71f3e574e4344bc34f3fc9dd20054">
    <vt:lpwstr>Nutrition - General|b1c25870-60a5-435f-9a83-ed5f1a11a008</vt:lpwstr>
  </property>
  <property fmtid="{D5CDD505-2E9C-101B-9397-08002B2CF9AE}" pid="10" name="TaxCatchAll">
    <vt:lpwstr>2;#Programme Division-456D|b599cc08-53d0-4ecf-afce-40bdcdf910e2;#9;#Presentations and posters (technical)|7164c8ca-0c42-42db-a128-aeb4e78ebaf8;#28;#Nutrition - General|b1c25870-60a5-435f-9a83-ed5f1a11a008</vt:lpwstr>
  </property>
  <property fmtid="{D5CDD505-2E9C-101B-9397-08002B2CF9AE}" pid="11" name="Topic">
    <vt:lpwstr/>
  </property>
  <property fmtid="{D5CDD505-2E9C-101B-9397-08002B2CF9AE}" pid="12" name="DocumentType">
    <vt:lpwstr/>
  </property>
  <property fmtid="{D5CDD505-2E9C-101B-9397-08002B2CF9AE}" pid="13" name="_dlc_DocIdItemGuid">
    <vt:lpwstr>62a01454-6536-459a-a6e5-e3f3188b3d95</vt:lpwstr>
  </property>
  <property fmtid="{D5CDD505-2E9C-101B-9397-08002B2CF9AE}" pid="14" name="SystemDTAC">
    <vt:lpwstr/>
  </property>
  <property fmtid="{D5CDD505-2E9C-101B-9397-08002B2CF9AE}" pid="15" name="MediaServiceImageTags">
    <vt:lpwstr/>
  </property>
  <property fmtid="{D5CDD505-2E9C-101B-9397-08002B2CF9AE}" pid="16" name="CriticalForLongTermRetention">
    <vt:lpwstr/>
  </property>
  <property fmtid="{D5CDD505-2E9C-101B-9397-08002B2CF9AE}" pid="17" name="lcf76f155ced4ddcb4097134ff3c332f">
    <vt:lpwstr/>
  </property>
  <property fmtid="{D5CDD505-2E9C-101B-9397-08002B2CF9AE}" pid="18" name="OfficeDivision">
    <vt:lpwstr>12;#Programme Division-456D|b599cc08-53d0-4ecf-afce-40bdcdf910e2</vt:lpwstr>
  </property>
  <property fmtid="{D5CDD505-2E9C-101B-9397-08002B2CF9AE}" pid="19" name="ContentTypeId">
    <vt:lpwstr>0x0101009BA85F8052A6DA4FA3E31FF9F74C6970003DB237954D21F048828DB1C3F34D1975</vt:lpwstr>
  </property>
</Properties>
</file>