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3858" r:id="rId2"/>
    <p:sldId id="2147470831" r:id="rId3"/>
    <p:sldId id="282" r:id="rId4"/>
    <p:sldId id="2145708394" r:id="rId5"/>
    <p:sldId id="2147470849" r:id="rId6"/>
    <p:sldId id="2147470834" r:id="rId7"/>
    <p:sldId id="3856" r:id="rId8"/>
    <p:sldId id="2147470839" r:id="rId9"/>
    <p:sldId id="270" r:id="rId10"/>
    <p:sldId id="265" r:id="rId11"/>
    <p:sldId id="2147470895"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33" autoAdjust="0"/>
    <p:restoredTop sz="92346" autoAdjust="0"/>
  </p:normalViewPr>
  <p:slideViewPr>
    <p:cSldViewPr snapToGrid="0">
      <p:cViewPr>
        <p:scale>
          <a:sx n="74" d="100"/>
          <a:sy n="74" d="100"/>
        </p:scale>
        <p:origin x="376" y="76"/>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E945F87-40CA-422B-8C85-E7D5980A1A87}" type="doc">
      <dgm:prSet loTypeId="urn:microsoft.com/office/officeart/2005/8/layout/cycle6" loCatId="relationship" qsTypeId="urn:microsoft.com/office/officeart/2005/8/quickstyle/simple1" qsCatId="simple" csTypeId="urn:microsoft.com/office/officeart/2005/8/colors/colorful5" csCatId="colorful" phldr="1"/>
      <dgm:spPr/>
      <dgm:t>
        <a:bodyPr/>
        <a:lstStyle/>
        <a:p>
          <a:endParaRPr lang="en-US"/>
        </a:p>
      </dgm:t>
    </dgm:pt>
    <dgm:pt modelId="{FC142C50-58A9-43CC-BAA4-6B6D241E73A6}">
      <dgm:prSet phldrT="[Text]" custT="1"/>
      <dgm:spPr>
        <a:solidFill>
          <a:schemeClr val="accent1">
            <a:lumMod val="20000"/>
            <a:lumOff val="80000"/>
          </a:schemeClr>
        </a:solidFill>
      </dgm:spPr>
      <dgm:t>
        <a:bodyPr/>
        <a:lstStyle/>
        <a:p>
          <a:r>
            <a:rPr lang="en-US" sz="1800" b="1" dirty="0">
              <a:solidFill>
                <a:srgbClr val="000000"/>
              </a:solidFill>
              <a:latin typeface="Phetsarath OT" panose="02000500000000020004" pitchFamily="2" charset="0"/>
              <a:cs typeface="Phetsarath OT" panose="02000500000000020004" pitchFamily="2" charset="0"/>
            </a:rPr>
            <a:t>2.ຄະນະຮັບຜິດຊອບວິຊາການລະບົບສ</a:t>
          </a:r>
          <a:r>
            <a:rPr lang="lo-LA" sz="1800" b="1" dirty="0">
              <a:solidFill>
                <a:srgbClr val="000000"/>
              </a:solidFill>
              <a:latin typeface="Phetsarath OT" panose="02000500000000020004" pitchFamily="2" charset="0"/>
              <a:cs typeface="Phetsarath OT" panose="02000500000000020004" pitchFamily="2" charset="0"/>
            </a:rPr>
            <a:t>ຸຂະພາບ</a:t>
          </a:r>
        </a:p>
        <a:p>
          <a:r>
            <a:rPr lang="en-US" sz="1800" b="1" i="0" u="none" strike="noStrike" cap="none" dirty="0">
              <a:solidFill>
                <a:srgbClr val="0070C0"/>
              </a:solidFill>
              <a:latin typeface="+mj-lt"/>
              <a:ea typeface="Phetsarath"/>
              <a:cs typeface="Phetsarath"/>
              <a:sym typeface="Phetsarath"/>
            </a:rPr>
            <a:t>Core TA: UNICEF</a:t>
          </a:r>
          <a:r>
            <a:rPr lang="en-US" sz="1800" dirty="0">
              <a:latin typeface="+mj-lt"/>
              <a:sym typeface="Phetsarath"/>
            </a:rPr>
            <a:t> </a:t>
          </a:r>
          <a:r>
            <a:rPr lang="en-US" sz="1800" b="1" i="0" u="none" strike="noStrike" cap="none" dirty="0">
              <a:solidFill>
                <a:srgbClr val="0070C0"/>
              </a:solidFill>
              <a:latin typeface="+mj-lt"/>
              <a:ea typeface="Phetsarath"/>
              <a:cs typeface="Phetsarath"/>
              <a:sym typeface="Phetsarath"/>
            </a:rPr>
            <a:t>DPs</a:t>
          </a:r>
          <a:endParaRPr lang="en-US" sz="1800" b="1" dirty="0">
            <a:solidFill>
              <a:srgbClr val="000000"/>
            </a:solidFill>
            <a:latin typeface="Phetsarath OT" panose="02000500000000020004" pitchFamily="2" charset="0"/>
            <a:cs typeface="Phetsarath OT" panose="02000500000000020004" pitchFamily="2" charset="0"/>
          </a:endParaRPr>
        </a:p>
      </dgm:t>
    </dgm:pt>
    <dgm:pt modelId="{F2140EDD-9727-4E58-B678-A52980B84FE1}" type="parTrans" cxnId="{0118BB87-D879-4DF9-9191-E698E5FCDD2B}">
      <dgm:prSet/>
      <dgm:spPr/>
      <dgm:t>
        <a:bodyPr/>
        <a:lstStyle/>
        <a:p>
          <a:endParaRPr lang="en-US" sz="1400">
            <a:latin typeface="Phetsarath OT" panose="02000500000000020004" pitchFamily="2" charset="0"/>
            <a:cs typeface="Phetsarath OT" panose="02000500000000020004" pitchFamily="2" charset="0"/>
          </a:endParaRPr>
        </a:p>
      </dgm:t>
    </dgm:pt>
    <dgm:pt modelId="{12E25F63-F765-40DD-991C-CF2993A542DA}" type="sibTrans" cxnId="{0118BB87-D879-4DF9-9191-E698E5FCDD2B}">
      <dgm:prSet/>
      <dgm:spPr/>
      <dgm:t>
        <a:bodyPr/>
        <a:lstStyle/>
        <a:p>
          <a:endParaRPr lang="en-US" sz="1400">
            <a:latin typeface="Phetsarath OT" panose="02000500000000020004" pitchFamily="2" charset="0"/>
            <a:cs typeface="Phetsarath OT" panose="02000500000000020004" pitchFamily="2" charset="0"/>
          </a:endParaRPr>
        </a:p>
      </dgm:t>
    </dgm:pt>
    <dgm:pt modelId="{D82D4A74-2B49-4CB0-B82E-96340FF30B52}">
      <dgm:prSet phldrT="[Text]" custT="1"/>
      <dgm:spPr>
        <a:solidFill>
          <a:srgbClr val="C1E5F5"/>
        </a:solidFill>
      </dgm:spPr>
      <dgm:t>
        <a:bodyPr/>
        <a:lstStyle/>
        <a:p>
          <a:r>
            <a:rPr lang="en-US" sz="1800" b="1" dirty="0">
              <a:solidFill>
                <a:srgbClr val="000000"/>
              </a:solidFill>
              <a:latin typeface="Phetsarath OT" panose="02000500000000020004" pitchFamily="2" charset="0"/>
              <a:cs typeface="Phetsarath OT" panose="02000500000000020004" pitchFamily="2" charset="0"/>
            </a:rPr>
            <a:t>3.</a:t>
          </a:r>
          <a:r>
            <a:rPr lang="x-none" sz="1800" b="1" dirty="0">
              <a:solidFill>
                <a:srgbClr val="000000"/>
              </a:solidFill>
              <a:latin typeface="Phetsarath OT" panose="02000500000000020004" pitchFamily="2" charset="0"/>
              <a:cs typeface="Phetsarath OT" panose="02000500000000020004" pitchFamily="2" charset="0"/>
            </a:rPr>
            <a:t>ຄະນະ</a:t>
          </a:r>
          <a:r>
            <a:rPr lang="en-US" sz="1800" b="1" dirty="0" err="1">
              <a:solidFill>
                <a:srgbClr val="000000"/>
              </a:solidFill>
              <a:latin typeface="Phetsarath OT" panose="02000500000000020004" pitchFamily="2" charset="0"/>
              <a:cs typeface="Phetsarath OT" panose="02000500000000020004" pitchFamily="2" charset="0"/>
            </a:rPr>
            <a:t>ຮັບຜິດຊອບ</a:t>
          </a:r>
          <a:r>
            <a:rPr lang="x-none" sz="1800" b="1" dirty="0">
              <a:solidFill>
                <a:srgbClr val="000000"/>
              </a:solidFill>
              <a:latin typeface="Phetsarath OT" panose="02000500000000020004" pitchFamily="2" charset="0"/>
              <a:cs typeface="Phetsarath OT" panose="02000500000000020004" pitchFamily="2" charset="0"/>
            </a:rPr>
            <a:t>ວິຊາການລະ</a:t>
          </a:r>
          <a:r>
            <a:rPr lang="lo-LA" sz="1800" b="1" dirty="0">
              <a:solidFill>
                <a:srgbClr val="000000"/>
              </a:solidFill>
              <a:latin typeface="Phetsarath OT" panose="02000500000000020004" pitchFamily="2" charset="0"/>
              <a:cs typeface="Phetsarath OT" panose="02000500000000020004" pitchFamily="2" charset="0"/>
            </a:rPr>
            <a:t>ບົ</a:t>
          </a:r>
          <a:r>
            <a:rPr lang="x-none" sz="1800" b="1" dirty="0">
              <a:solidFill>
                <a:srgbClr val="000000"/>
              </a:solidFill>
              <a:latin typeface="Phetsarath OT" panose="02000500000000020004" pitchFamily="2" charset="0"/>
              <a:cs typeface="Phetsarath OT" panose="02000500000000020004" pitchFamily="2" charset="0"/>
            </a:rPr>
            <a:t>ບສຶກສາ</a:t>
          </a:r>
          <a:endParaRPr lang="lo-LA" sz="1800" b="1" dirty="0">
            <a:solidFill>
              <a:srgbClr val="000000"/>
            </a:solidFill>
            <a:latin typeface="Phetsarath OT" panose="02000500000000020004" pitchFamily="2" charset="0"/>
            <a:cs typeface="Phetsarath OT" panose="02000500000000020004" pitchFamily="2" charset="0"/>
          </a:endParaRPr>
        </a:p>
        <a:p>
          <a:r>
            <a:rPr lang="en-US" sz="1800" b="1" i="0" u="none" strike="noStrike" cap="none" dirty="0">
              <a:solidFill>
                <a:srgbClr val="0070C0"/>
              </a:solidFill>
              <a:latin typeface="+mj-lt"/>
              <a:ea typeface="Phetsarath"/>
              <a:cs typeface="Phetsarath"/>
              <a:sym typeface="Phetsarath"/>
            </a:rPr>
            <a:t>Core TA: FAO; DPs</a:t>
          </a:r>
          <a:endParaRPr lang="en-US" sz="1800" b="1" dirty="0">
            <a:solidFill>
              <a:srgbClr val="000000"/>
            </a:solidFill>
            <a:latin typeface="Phetsarath OT" panose="02000500000000020004" pitchFamily="2" charset="0"/>
            <a:cs typeface="Phetsarath OT" panose="02000500000000020004" pitchFamily="2" charset="0"/>
          </a:endParaRPr>
        </a:p>
      </dgm:t>
    </dgm:pt>
    <dgm:pt modelId="{45CE30D9-3C93-4CAD-99EB-539788D02596}" type="parTrans" cxnId="{FAE22483-3423-4B35-996A-822AEC36AF95}">
      <dgm:prSet/>
      <dgm:spPr/>
      <dgm:t>
        <a:bodyPr/>
        <a:lstStyle/>
        <a:p>
          <a:endParaRPr lang="en-US" sz="1400">
            <a:latin typeface="Phetsarath OT" panose="02000500000000020004" pitchFamily="2" charset="0"/>
            <a:cs typeface="Phetsarath OT" panose="02000500000000020004" pitchFamily="2" charset="0"/>
          </a:endParaRPr>
        </a:p>
      </dgm:t>
    </dgm:pt>
    <dgm:pt modelId="{AA83C58D-106D-4FE3-BDDE-656256AF29D7}" type="sibTrans" cxnId="{FAE22483-3423-4B35-996A-822AEC36AF95}">
      <dgm:prSet/>
      <dgm:spPr/>
      <dgm:t>
        <a:bodyPr/>
        <a:lstStyle/>
        <a:p>
          <a:endParaRPr lang="en-US" sz="1400">
            <a:latin typeface="Phetsarath OT" panose="02000500000000020004" pitchFamily="2" charset="0"/>
            <a:cs typeface="Phetsarath OT" panose="02000500000000020004" pitchFamily="2" charset="0"/>
          </a:endParaRPr>
        </a:p>
      </dgm:t>
    </dgm:pt>
    <dgm:pt modelId="{E1300A0A-4757-4239-A208-68D6B7ADD83E}">
      <dgm:prSet phldrT="[Text]" custT="1"/>
      <dgm:spPr>
        <a:solidFill>
          <a:srgbClr val="C1E5F5"/>
        </a:solidFill>
      </dgm:spPr>
      <dgm:t>
        <a:bodyPr/>
        <a:lstStyle/>
        <a:p>
          <a:r>
            <a:rPr lang="en-US" sz="1800" b="1" dirty="0">
              <a:solidFill>
                <a:srgbClr val="000000"/>
              </a:solidFill>
              <a:latin typeface="Phetsarath OT" panose="02000500000000020004" pitchFamily="2" charset="0"/>
              <a:cs typeface="Phetsarath OT" panose="02000500000000020004" pitchFamily="2" charset="0"/>
            </a:rPr>
            <a:t>5. </a:t>
          </a:r>
          <a:r>
            <a:rPr lang="lo-LA" sz="1800" b="1" dirty="0">
              <a:solidFill>
                <a:srgbClr val="000000"/>
              </a:solidFill>
              <a:latin typeface="Phetsarath OT" panose="02000500000000020004" pitchFamily="2" charset="0"/>
              <a:cs typeface="Phetsarath OT" panose="02000500000000020004" pitchFamily="2" charset="0"/>
            </a:rPr>
            <a:t>ຄະນະ</a:t>
          </a:r>
          <a:r>
            <a:rPr lang="en-US" sz="1800" b="1" dirty="0" err="1">
              <a:solidFill>
                <a:srgbClr val="000000"/>
              </a:solidFill>
              <a:latin typeface="Phetsarath OT" panose="02000500000000020004" pitchFamily="2" charset="0"/>
              <a:cs typeface="Phetsarath OT" panose="02000500000000020004" pitchFamily="2" charset="0"/>
            </a:rPr>
            <a:t>ຮັບຜິດຊອບ</a:t>
          </a:r>
          <a:r>
            <a:rPr lang="lo-LA" sz="1800" b="1" dirty="0">
              <a:solidFill>
                <a:srgbClr val="000000"/>
              </a:solidFill>
              <a:latin typeface="Phetsarath OT" panose="02000500000000020004" pitchFamily="2" charset="0"/>
              <a:cs typeface="Phetsarath OT" panose="02000500000000020004" pitchFamily="2" charset="0"/>
            </a:rPr>
            <a:t>ລະບົບປົກປ້ອງສັງຄົມ</a:t>
          </a:r>
        </a:p>
        <a:p>
          <a:r>
            <a:rPr lang="en-US" sz="1800" b="1" i="0" u="none" strike="noStrike" cap="none" dirty="0">
              <a:solidFill>
                <a:srgbClr val="0070C0"/>
              </a:solidFill>
              <a:latin typeface="+mj-lt"/>
              <a:ea typeface="Phetsarath"/>
              <a:cs typeface="Phetsarath"/>
              <a:sym typeface="Phetsarath"/>
            </a:rPr>
            <a:t>Core TA: NI, DPs</a:t>
          </a:r>
          <a:endParaRPr lang="en-US" sz="1800" b="1" dirty="0">
            <a:solidFill>
              <a:srgbClr val="000000"/>
            </a:solidFill>
            <a:latin typeface="Phetsarath OT" panose="02000500000000020004" pitchFamily="2" charset="0"/>
            <a:cs typeface="Phetsarath OT" panose="02000500000000020004" pitchFamily="2" charset="0"/>
          </a:endParaRPr>
        </a:p>
      </dgm:t>
    </dgm:pt>
    <dgm:pt modelId="{9B149C59-0FAB-4AF5-BD35-148DA5EAF8A6}" type="parTrans" cxnId="{24F7E5BD-706D-41C4-A455-0298C8B4F2F6}">
      <dgm:prSet/>
      <dgm:spPr/>
      <dgm:t>
        <a:bodyPr/>
        <a:lstStyle/>
        <a:p>
          <a:endParaRPr lang="en-US" sz="1400">
            <a:latin typeface="Phetsarath OT" panose="02000500000000020004" pitchFamily="2" charset="0"/>
            <a:cs typeface="Phetsarath OT" panose="02000500000000020004" pitchFamily="2" charset="0"/>
          </a:endParaRPr>
        </a:p>
      </dgm:t>
    </dgm:pt>
    <dgm:pt modelId="{ABB4337D-FF7D-4838-AB1F-7D34C94FFBD9}" type="sibTrans" cxnId="{24F7E5BD-706D-41C4-A455-0298C8B4F2F6}">
      <dgm:prSet/>
      <dgm:spPr/>
      <dgm:t>
        <a:bodyPr/>
        <a:lstStyle/>
        <a:p>
          <a:endParaRPr lang="en-US" sz="1400">
            <a:latin typeface="Phetsarath OT" panose="02000500000000020004" pitchFamily="2" charset="0"/>
            <a:cs typeface="Phetsarath OT" panose="02000500000000020004" pitchFamily="2" charset="0"/>
          </a:endParaRPr>
        </a:p>
      </dgm:t>
    </dgm:pt>
    <dgm:pt modelId="{4BBB686C-FE02-4F9B-9100-D9858768C93D}">
      <dgm:prSet phldrT="[Text]" custT="1"/>
      <dgm:spPr>
        <a:solidFill>
          <a:schemeClr val="accent4">
            <a:lumMod val="20000"/>
            <a:lumOff val="80000"/>
          </a:schemeClr>
        </a:solidFill>
      </dgm:spPr>
      <dgm:t>
        <a:bodyPr/>
        <a:lstStyle/>
        <a:p>
          <a:r>
            <a:rPr lang="en-US" sz="1800" b="1" dirty="0">
              <a:solidFill>
                <a:srgbClr val="000000"/>
              </a:solidFill>
              <a:latin typeface="Phetsarath OT" panose="02000500000000020004" pitchFamily="2" charset="0"/>
              <a:cs typeface="Phetsarath OT" panose="02000500000000020004" pitchFamily="2" charset="0"/>
            </a:rPr>
            <a:t>7. </a:t>
          </a:r>
          <a:r>
            <a:rPr lang="lo-LA" sz="1800" b="1" dirty="0">
              <a:solidFill>
                <a:srgbClr val="000000"/>
              </a:solidFill>
              <a:latin typeface="Phetsarath OT" panose="02000500000000020004" pitchFamily="2" charset="0"/>
              <a:cs typeface="Phetsarath OT" panose="02000500000000020004" pitchFamily="2" charset="0"/>
            </a:rPr>
            <a:t>ຄະນະວິຊາການດ້ານຄິດໄລ່ລາຄາ</a:t>
          </a:r>
        </a:p>
        <a:p>
          <a:r>
            <a:rPr lang="en-US" sz="1800" b="1" i="0" u="none" strike="noStrike" cap="none" dirty="0">
              <a:solidFill>
                <a:srgbClr val="0070C0"/>
              </a:solidFill>
              <a:latin typeface="+mj-lt"/>
              <a:ea typeface="Phetsarath"/>
              <a:cs typeface="Phetsarath"/>
              <a:sym typeface="Phetsarath"/>
            </a:rPr>
            <a:t>Core TA: WB; DPs</a:t>
          </a:r>
          <a:endParaRPr lang="en-US" sz="1800" b="1" dirty="0">
            <a:solidFill>
              <a:srgbClr val="000000"/>
            </a:solidFill>
            <a:latin typeface="Phetsarath OT" panose="02000500000000020004" pitchFamily="2" charset="0"/>
            <a:cs typeface="Phetsarath OT" panose="02000500000000020004" pitchFamily="2" charset="0"/>
          </a:endParaRPr>
        </a:p>
      </dgm:t>
    </dgm:pt>
    <dgm:pt modelId="{398C4F1F-2345-48CD-A6C8-E760DD5B9573}" type="parTrans" cxnId="{C6DEE673-EF8B-488F-BD65-4D02B62C77B7}">
      <dgm:prSet/>
      <dgm:spPr/>
      <dgm:t>
        <a:bodyPr/>
        <a:lstStyle/>
        <a:p>
          <a:endParaRPr lang="en-US" sz="1400">
            <a:latin typeface="Phetsarath OT" panose="02000500000000020004" pitchFamily="2" charset="0"/>
            <a:cs typeface="Phetsarath OT" panose="02000500000000020004" pitchFamily="2" charset="0"/>
          </a:endParaRPr>
        </a:p>
      </dgm:t>
    </dgm:pt>
    <dgm:pt modelId="{16AFF9EF-80CF-4EBE-8CD1-75B8F6A36AC4}" type="sibTrans" cxnId="{C6DEE673-EF8B-488F-BD65-4D02B62C77B7}">
      <dgm:prSet/>
      <dgm:spPr/>
      <dgm:t>
        <a:bodyPr/>
        <a:lstStyle/>
        <a:p>
          <a:endParaRPr lang="en-US" sz="1400">
            <a:latin typeface="Phetsarath OT" panose="02000500000000020004" pitchFamily="2" charset="0"/>
            <a:cs typeface="Phetsarath OT" panose="02000500000000020004" pitchFamily="2" charset="0"/>
          </a:endParaRPr>
        </a:p>
      </dgm:t>
    </dgm:pt>
    <dgm:pt modelId="{6EF8A5B8-EEBC-42D5-84AD-CC76DE5933D7}">
      <dgm:prSet custT="1"/>
      <dgm:spPr>
        <a:solidFill>
          <a:srgbClr val="C1E5F5"/>
        </a:solidFill>
      </dgm:spPr>
      <dgm:t>
        <a:bodyPr/>
        <a:lstStyle/>
        <a:p>
          <a:r>
            <a:rPr lang="en-US" sz="1800" b="1" dirty="0">
              <a:solidFill>
                <a:srgbClr val="000000"/>
              </a:solidFill>
              <a:latin typeface="Phetsarath OT" panose="02000500000000020004" pitchFamily="2" charset="0"/>
              <a:cs typeface="Phetsarath OT" panose="02000500000000020004" pitchFamily="2" charset="0"/>
            </a:rPr>
            <a:t>4. </a:t>
          </a:r>
          <a:r>
            <a:rPr lang="x-none" sz="1800" b="1" dirty="0">
              <a:solidFill>
                <a:srgbClr val="000000"/>
              </a:solidFill>
              <a:latin typeface="Phetsarath OT" panose="02000500000000020004" pitchFamily="2" charset="0"/>
              <a:cs typeface="Phetsarath OT" panose="02000500000000020004" pitchFamily="2" charset="0"/>
            </a:rPr>
            <a:t>ຄະນະ</a:t>
          </a:r>
          <a:r>
            <a:rPr lang="en-US" sz="1800" b="1" dirty="0" err="1">
              <a:solidFill>
                <a:srgbClr val="000000"/>
              </a:solidFill>
              <a:latin typeface="Phetsarath OT" panose="02000500000000020004" pitchFamily="2" charset="0"/>
              <a:cs typeface="Phetsarath OT" panose="02000500000000020004" pitchFamily="2" charset="0"/>
            </a:rPr>
            <a:t>ຮັບຜິດຊອບ</a:t>
          </a:r>
          <a:r>
            <a:rPr lang="x-none" sz="1800" b="1" dirty="0">
              <a:solidFill>
                <a:srgbClr val="000000"/>
              </a:solidFill>
              <a:latin typeface="Phetsarath OT" panose="02000500000000020004" pitchFamily="2" charset="0"/>
              <a:cs typeface="Phetsarath OT" panose="02000500000000020004" pitchFamily="2" charset="0"/>
            </a:rPr>
            <a:t>ວິຊາການລະບົບອາຫານ</a:t>
          </a:r>
          <a:endParaRPr lang="lo-LA" sz="1800" b="1" dirty="0">
            <a:solidFill>
              <a:srgbClr val="000000"/>
            </a:solidFill>
            <a:latin typeface="Phetsarath OT" panose="02000500000000020004" pitchFamily="2" charset="0"/>
            <a:cs typeface="Phetsarath OT" panose="02000500000000020004" pitchFamily="2" charset="0"/>
          </a:endParaRPr>
        </a:p>
        <a:p>
          <a:r>
            <a:rPr lang="en-US" sz="1800" b="1" i="0" u="none" strike="noStrike" cap="none" dirty="0">
              <a:solidFill>
                <a:srgbClr val="0070C0"/>
              </a:solidFill>
              <a:latin typeface="+mj-lt"/>
              <a:ea typeface="Phetsarath"/>
              <a:cs typeface="Phetsarath"/>
              <a:sym typeface="Phetsarath"/>
            </a:rPr>
            <a:t>Core TA: WFP, DPs</a:t>
          </a:r>
          <a:endParaRPr lang="en-US" sz="1800" b="1" dirty="0">
            <a:solidFill>
              <a:srgbClr val="000000"/>
            </a:solidFill>
            <a:latin typeface="Phetsarath OT" panose="02000500000000020004" pitchFamily="2" charset="0"/>
            <a:cs typeface="Phetsarath OT" panose="02000500000000020004" pitchFamily="2" charset="0"/>
          </a:endParaRPr>
        </a:p>
      </dgm:t>
    </dgm:pt>
    <dgm:pt modelId="{7299D25B-D8BE-4FF5-8311-2081553D72FA}" type="parTrans" cxnId="{16E02A55-F21C-4CAE-B826-06FAB613CDE4}">
      <dgm:prSet/>
      <dgm:spPr/>
      <dgm:t>
        <a:bodyPr/>
        <a:lstStyle/>
        <a:p>
          <a:endParaRPr lang="en-US" sz="1400">
            <a:latin typeface="Phetsarath OT" panose="02000500000000020004" pitchFamily="2" charset="0"/>
            <a:cs typeface="Phetsarath OT" panose="02000500000000020004" pitchFamily="2" charset="0"/>
          </a:endParaRPr>
        </a:p>
      </dgm:t>
    </dgm:pt>
    <dgm:pt modelId="{2920E783-38D4-424A-B629-F12DABD2401C}" type="sibTrans" cxnId="{16E02A55-F21C-4CAE-B826-06FAB613CDE4}">
      <dgm:prSet/>
      <dgm:spPr/>
      <dgm:t>
        <a:bodyPr/>
        <a:lstStyle/>
        <a:p>
          <a:endParaRPr lang="en-US" sz="1400">
            <a:latin typeface="Phetsarath OT" panose="02000500000000020004" pitchFamily="2" charset="0"/>
            <a:cs typeface="Phetsarath OT" panose="02000500000000020004" pitchFamily="2" charset="0"/>
          </a:endParaRPr>
        </a:p>
      </dgm:t>
    </dgm:pt>
    <dgm:pt modelId="{E4BCA359-EE38-450B-85CC-2C42BA3DBDFD}">
      <dgm:prSet phldrT="[Text]" custT="1"/>
      <dgm:spPr>
        <a:solidFill>
          <a:schemeClr val="accent4">
            <a:lumMod val="20000"/>
            <a:lumOff val="80000"/>
          </a:schemeClr>
        </a:solidFill>
      </dgm:spPr>
      <dgm:t>
        <a:bodyPr/>
        <a:lstStyle/>
        <a:p>
          <a:r>
            <a:rPr lang="en-US" sz="1800" b="1" dirty="0">
              <a:solidFill>
                <a:srgbClr val="000000"/>
              </a:solidFill>
              <a:latin typeface="Phetsarath OT" panose="02000500000000020004" pitchFamily="2" charset="0"/>
              <a:cs typeface="Phetsarath OT" panose="02000500000000020004" pitchFamily="2" charset="0"/>
            </a:rPr>
            <a:t>6. </a:t>
          </a:r>
          <a:r>
            <a:rPr lang="lo-LA" sz="1800" b="1" dirty="0">
              <a:solidFill>
                <a:srgbClr val="000000"/>
              </a:solidFill>
              <a:latin typeface="Phetsarath OT" panose="02000500000000020004" pitchFamily="2" charset="0"/>
              <a:cs typeface="Phetsarath OT" panose="02000500000000020004" pitchFamily="2" charset="0"/>
            </a:rPr>
            <a:t>ຄະນະວິຊາການ ດ້ານຕິດ ຕາມປະເມີນຜົນ</a:t>
          </a:r>
        </a:p>
        <a:p>
          <a:r>
            <a:rPr lang="fr-FR" sz="1800" b="1" i="0" u="none" strike="noStrike" cap="none" dirty="0" err="1">
              <a:solidFill>
                <a:srgbClr val="0070C0"/>
              </a:solidFill>
              <a:latin typeface="+mj-lt"/>
              <a:ea typeface="Phetsarath"/>
              <a:cs typeface="Phetsarath"/>
              <a:sym typeface="Phetsarath"/>
            </a:rPr>
            <a:t>Core</a:t>
          </a:r>
          <a:r>
            <a:rPr lang="fr-FR" sz="1800" b="1" i="0" u="none" strike="noStrike" cap="none" dirty="0">
              <a:solidFill>
                <a:srgbClr val="0070C0"/>
              </a:solidFill>
              <a:latin typeface="+mj-lt"/>
              <a:ea typeface="Phetsarath"/>
              <a:cs typeface="Phetsarath"/>
              <a:sym typeface="Phetsarath"/>
            </a:rPr>
            <a:t> TA: UNICEF NIPN; DPs</a:t>
          </a:r>
          <a:endParaRPr lang="en-US" sz="1800" b="1" dirty="0">
            <a:solidFill>
              <a:srgbClr val="000000"/>
            </a:solidFill>
            <a:latin typeface="Phetsarath OT" panose="02000500000000020004" pitchFamily="2" charset="0"/>
            <a:cs typeface="Phetsarath OT" panose="02000500000000020004" pitchFamily="2" charset="0"/>
          </a:endParaRPr>
        </a:p>
      </dgm:t>
    </dgm:pt>
    <dgm:pt modelId="{A092AB8E-C5FA-4A09-9365-AD169158025F}" type="sibTrans" cxnId="{116CA3F0-B55A-419D-B612-DC94ED89500F}">
      <dgm:prSet/>
      <dgm:spPr/>
      <dgm:t>
        <a:bodyPr/>
        <a:lstStyle/>
        <a:p>
          <a:endParaRPr lang="en-US" sz="1400">
            <a:latin typeface="Phetsarath OT" panose="02000500000000020004" pitchFamily="2" charset="0"/>
            <a:cs typeface="Phetsarath OT" panose="02000500000000020004" pitchFamily="2" charset="0"/>
          </a:endParaRPr>
        </a:p>
      </dgm:t>
    </dgm:pt>
    <dgm:pt modelId="{57FB595E-621B-4516-B015-9096F0224894}" type="parTrans" cxnId="{116CA3F0-B55A-419D-B612-DC94ED89500F}">
      <dgm:prSet/>
      <dgm:spPr/>
      <dgm:t>
        <a:bodyPr/>
        <a:lstStyle/>
        <a:p>
          <a:endParaRPr lang="en-US" sz="1400">
            <a:latin typeface="Phetsarath OT" panose="02000500000000020004" pitchFamily="2" charset="0"/>
            <a:cs typeface="Phetsarath OT" panose="02000500000000020004" pitchFamily="2" charset="0"/>
          </a:endParaRPr>
        </a:p>
      </dgm:t>
    </dgm:pt>
    <dgm:pt modelId="{CBCBE020-5FCB-4C00-B322-58C3447083AD}" type="pres">
      <dgm:prSet presAssocID="{0E945F87-40CA-422B-8C85-E7D5980A1A87}" presName="cycle" presStyleCnt="0">
        <dgm:presLayoutVars>
          <dgm:dir/>
          <dgm:resizeHandles val="exact"/>
        </dgm:presLayoutVars>
      </dgm:prSet>
      <dgm:spPr/>
    </dgm:pt>
    <dgm:pt modelId="{DC34CA01-4B4B-4F94-801E-54F5F7211610}" type="pres">
      <dgm:prSet presAssocID="{FC142C50-58A9-43CC-BAA4-6B6D241E73A6}" presName="node" presStyleLbl="node1" presStyleIdx="0" presStyleCnt="6" custScaleX="207361">
        <dgm:presLayoutVars>
          <dgm:bulletEnabled val="1"/>
        </dgm:presLayoutVars>
      </dgm:prSet>
      <dgm:spPr/>
    </dgm:pt>
    <dgm:pt modelId="{8F1F91C8-5AE9-49C2-AA4A-447F037043AA}" type="pres">
      <dgm:prSet presAssocID="{FC142C50-58A9-43CC-BAA4-6B6D241E73A6}" presName="spNode" presStyleCnt="0"/>
      <dgm:spPr/>
    </dgm:pt>
    <dgm:pt modelId="{6960635F-0DBF-453F-AC4B-C8FE550F501E}" type="pres">
      <dgm:prSet presAssocID="{12E25F63-F765-40DD-991C-CF2993A542DA}" presName="sibTrans" presStyleLbl="sibTrans1D1" presStyleIdx="0" presStyleCnt="6"/>
      <dgm:spPr/>
    </dgm:pt>
    <dgm:pt modelId="{C1C94088-9974-4CD8-B965-93EC9DA559FE}" type="pres">
      <dgm:prSet presAssocID="{D82D4A74-2B49-4CB0-B82E-96340FF30B52}" presName="node" presStyleLbl="node1" presStyleIdx="1" presStyleCnt="6" custScaleX="198981" custRadScaleRad="96475" custRadScaleInc="31854">
        <dgm:presLayoutVars>
          <dgm:bulletEnabled val="1"/>
        </dgm:presLayoutVars>
      </dgm:prSet>
      <dgm:spPr/>
    </dgm:pt>
    <dgm:pt modelId="{EEF1E5BC-1FAB-4F03-B807-93567A47C691}" type="pres">
      <dgm:prSet presAssocID="{D82D4A74-2B49-4CB0-B82E-96340FF30B52}" presName="spNode" presStyleCnt="0"/>
      <dgm:spPr/>
    </dgm:pt>
    <dgm:pt modelId="{AC365EC3-A675-4BF3-930D-3E1CCAB59240}" type="pres">
      <dgm:prSet presAssocID="{AA83C58D-106D-4FE3-BDDE-656256AF29D7}" presName="sibTrans" presStyleLbl="sibTrans1D1" presStyleIdx="1" presStyleCnt="6"/>
      <dgm:spPr/>
    </dgm:pt>
    <dgm:pt modelId="{EDC107F1-11ED-43CE-922B-FD871D9ED11F}" type="pres">
      <dgm:prSet presAssocID="{6EF8A5B8-EEBC-42D5-84AD-CC76DE5933D7}" presName="node" presStyleLbl="node1" presStyleIdx="2" presStyleCnt="6" custScaleX="170560" custRadScaleRad="101816" custRadScaleInc="-25539">
        <dgm:presLayoutVars>
          <dgm:bulletEnabled val="1"/>
        </dgm:presLayoutVars>
      </dgm:prSet>
      <dgm:spPr/>
    </dgm:pt>
    <dgm:pt modelId="{80297F80-8025-422B-ACDF-0226EC889231}" type="pres">
      <dgm:prSet presAssocID="{6EF8A5B8-EEBC-42D5-84AD-CC76DE5933D7}" presName="spNode" presStyleCnt="0"/>
      <dgm:spPr/>
    </dgm:pt>
    <dgm:pt modelId="{BEDA7341-0CCE-46F5-BE85-81AF13DC7286}" type="pres">
      <dgm:prSet presAssocID="{2920E783-38D4-424A-B629-F12DABD2401C}" presName="sibTrans" presStyleLbl="sibTrans1D1" presStyleIdx="2" presStyleCnt="6"/>
      <dgm:spPr/>
    </dgm:pt>
    <dgm:pt modelId="{4EF093E0-F72F-4177-A738-A879078DA254}" type="pres">
      <dgm:prSet presAssocID="{E1300A0A-4757-4239-A208-68D6B7ADD83E}" presName="node" presStyleLbl="node1" presStyleIdx="3" presStyleCnt="6" custScaleX="151431" custRadScaleRad="100140" custRadScaleInc="-15167">
        <dgm:presLayoutVars>
          <dgm:bulletEnabled val="1"/>
        </dgm:presLayoutVars>
      </dgm:prSet>
      <dgm:spPr/>
    </dgm:pt>
    <dgm:pt modelId="{66AB0240-60D2-41C5-9DDE-8ECC32E7DCBF}" type="pres">
      <dgm:prSet presAssocID="{E1300A0A-4757-4239-A208-68D6B7ADD83E}" presName="spNode" presStyleCnt="0"/>
      <dgm:spPr/>
    </dgm:pt>
    <dgm:pt modelId="{925563EF-6999-49F9-BCA7-F80AF84488D2}" type="pres">
      <dgm:prSet presAssocID="{ABB4337D-FF7D-4838-AB1F-7D34C94FFBD9}" presName="sibTrans" presStyleLbl="sibTrans1D1" presStyleIdx="3" presStyleCnt="6"/>
      <dgm:spPr/>
    </dgm:pt>
    <dgm:pt modelId="{CF2D9BB5-9C05-450F-BFC8-2A7800A7147C}" type="pres">
      <dgm:prSet presAssocID="{E4BCA359-EE38-450B-85CC-2C42BA3DBDFD}" presName="node" presStyleLbl="node1" presStyleIdx="4" presStyleCnt="6" custScaleX="181976" custRadScaleRad="98441" custRadScaleInc="-4420">
        <dgm:presLayoutVars>
          <dgm:bulletEnabled val="1"/>
        </dgm:presLayoutVars>
      </dgm:prSet>
      <dgm:spPr/>
    </dgm:pt>
    <dgm:pt modelId="{2112F175-AF27-4DE0-8BEF-B495F7BF3E49}" type="pres">
      <dgm:prSet presAssocID="{E4BCA359-EE38-450B-85CC-2C42BA3DBDFD}" presName="spNode" presStyleCnt="0"/>
      <dgm:spPr/>
    </dgm:pt>
    <dgm:pt modelId="{3E97514D-E109-4F2B-BDFE-E86B93F791C8}" type="pres">
      <dgm:prSet presAssocID="{A092AB8E-C5FA-4A09-9365-AD169158025F}" presName="sibTrans" presStyleLbl="sibTrans1D1" presStyleIdx="4" presStyleCnt="6"/>
      <dgm:spPr/>
    </dgm:pt>
    <dgm:pt modelId="{AFB930B6-6665-4293-8569-2F0A3E4EA71D}" type="pres">
      <dgm:prSet presAssocID="{4BBB686C-FE02-4F9B-9100-D9858768C93D}" presName="node" presStyleLbl="node1" presStyleIdx="5" presStyleCnt="6" custScaleX="169651" custRadScaleRad="97233" custRadScaleInc="-11392">
        <dgm:presLayoutVars>
          <dgm:bulletEnabled val="1"/>
        </dgm:presLayoutVars>
      </dgm:prSet>
      <dgm:spPr/>
    </dgm:pt>
    <dgm:pt modelId="{6C085B6E-3E90-4CAE-9CCC-00A8309D54C5}" type="pres">
      <dgm:prSet presAssocID="{4BBB686C-FE02-4F9B-9100-D9858768C93D}" presName="spNode" presStyleCnt="0"/>
      <dgm:spPr/>
    </dgm:pt>
    <dgm:pt modelId="{A34C73DC-D429-497E-AE18-E36725D513B5}" type="pres">
      <dgm:prSet presAssocID="{16AFF9EF-80CF-4EBE-8CD1-75B8F6A36AC4}" presName="sibTrans" presStyleLbl="sibTrans1D1" presStyleIdx="5" presStyleCnt="6"/>
      <dgm:spPr/>
    </dgm:pt>
  </dgm:ptLst>
  <dgm:cxnLst>
    <dgm:cxn modelId="{95F37111-B5CC-BE43-AE8B-CA28261BEC40}" type="presOf" srcId="{16AFF9EF-80CF-4EBE-8CD1-75B8F6A36AC4}" destId="{A34C73DC-D429-497E-AE18-E36725D513B5}" srcOrd="0" destOrd="0" presId="urn:microsoft.com/office/officeart/2005/8/layout/cycle6"/>
    <dgm:cxn modelId="{13D3612C-D720-C948-8C8C-9F6133F7F410}" type="presOf" srcId="{D82D4A74-2B49-4CB0-B82E-96340FF30B52}" destId="{C1C94088-9974-4CD8-B965-93EC9DA559FE}" srcOrd="0" destOrd="0" presId="urn:microsoft.com/office/officeart/2005/8/layout/cycle6"/>
    <dgm:cxn modelId="{4A4EEA60-901C-DB42-9787-EB80F206765F}" type="presOf" srcId="{0E945F87-40CA-422B-8C85-E7D5980A1A87}" destId="{CBCBE020-5FCB-4C00-B322-58C3447083AD}" srcOrd="0" destOrd="0" presId="urn:microsoft.com/office/officeart/2005/8/layout/cycle6"/>
    <dgm:cxn modelId="{80B4C948-57F0-C14E-BB23-257DA92EC2D0}" type="presOf" srcId="{2920E783-38D4-424A-B629-F12DABD2401C}" destId="{BEDA7341-0CCE-46F5-BE85-81AF13DC7286}" srcOrd="0" destOrd="0" presId="urn:microsoft.com/office/officeart/2005/8/layout/cycle6"/>
    <dgm:cxn modelId="{23B3FE4D-4B4F-6C4C-90CA-EF9485548D0E}" type="presOf" srcId="{12E25F63-F765-40DD-991C-CF2993A542DA}" destId="{6960635F-0DBF-453F-AC4B-C8FE550F501E}" srcOrd="0" destOrd="0" presId="urn:microsoft.com/office/officeart/2005/8/layout/cycle6"/>
    <dgm:cxn modelId="{79EAB050-02E6-5040-AF8D-A10E6C0EF4A7}" type="presOf" srcId="{A092AB8E-C5FA-4A09-9365-AD169158025F}" destId="{3E97514D-E109-4F2B-BDFE-E86B93F791C8}" srcOrd="0" destOrd="0" presId="urn:microsoft.com/office/officeart/2005/8/layout/cycle6"/>
    <dgm:cxn modelId="{39A47771-89BC-6842-8255-25AD7238B2DD}" type="presOf" srcId="{AA83C58D-106D-4FE3-BDDE-656256AF29D7}" destId="{AC365EC3-A675-4BF3-930D-3E1CCAB59240}" srcOrd="0" destOrd="0" presId="urn:microsoft.com/office/officeart/2005/8/layout/cycle6"/>
    <dgm:cxn modelId="{C6DEE673-EF8B-488F-BD65-4D02B62C77B7}" srcId="{0E945F87-40CA-422B-8C85-E7D5980A1A87}" destId="{4BBB686C-FE02-4F9B-9100-D9858768C93D}" srcOrd="5" destOrd="0" parTransId="{398C4F1F-2345-48CD-A6C8-E760DD5B9573}" sibTransId="{16AFF9EF-80CF-4EBE-8CD1-75B8F6A36AC4}"/>
    <dgm:cxn modelId="{16E02A55-F21C-4CAE-B826-06FAB613CDE4}" srcId="{0E945F87-40CA-422B-8C85-E7D5980A1A87}" destId="{6EF8A5B8-EEBC-42D5-84AD-CC76DE5933D7}" srcOrd="2" destOrd="0" parTransId="{7299D25B-D8BE-4FF5-8311-2081553D72FA}" sibTransId="{2920E783-38D4-424A-B629-F12DABD2401C}"/>
    <dgm:cxn modelId="{FAE22483-3423-4B35-996A-822AEC36AF95}" srcId="{0E945F87-40CA-422B-8C85-E7D5980A1A87}" destId="{D82D4A74-2B49-4CB0-B82E-96340FF30B52}" srcOrd="1" destOrd="0" parTransId="{45CE30D9-3C93-4CAD-99EB-539788D02596}" sibTransId="{AA83C58D-106D-4FE3-BDDE-656256AF29D7}"/>
    <dgm:cxn modelId="{0118BB87-D879-4DF9-9191-E698E5FCDD2B}" srcId="{0E945F87-40CA-422B-8C85-E7D5980A1A87}" destId="{FC142C50-58A9-43CC-BAA4-6B6D241E73A6}" srcOrd="0" destOrd="0" parTransId="{F2140EDD-9727-4E58-B678-A52980B84FE1}" sibTransId="{12E25F63-F765-40DD-991C-CF2993A542DA}"/>
    <dgm:cxn modelId="{E5F69693-567D-1B45-98DD-74AC212CBD1F}" type="presOf" srcId="{ABB4337D-FF7D-4838-AB1F-7D34C94FFBD9}" destId="{925563EF-6999-49F9-BCA7-F80AF84488D2}" srcOrd="0" destOrd="0" presId="urn:microsoft.com/office/officeart/2005/8/layout/cycle6"/>
    <dgm:cxn modelId="{5FF7509A-EFC1-EE42-9AA1-BB7A6AE15361}" type="presOf" srcId="{E4BCA359-EE38-450B-85CC-2C42BA3DBDFD}" destId="{CF2D9BB5-9C05-450F-BFC8-2A7800A7147C}" srcOrd="0" destOrd="0" presId="urn:microsoft.com/office/officeart/2005/8/layout/cycle6"/>
    <dgm:cxn modelId="{73393CA4-DA27-DD46-8A48-55DBEE25F1A2}" type="presOf" srcId="{E1300A0A-4757-4239-A208-68D6B7ADD83E}" destId="{4EF093E0-F72F-4177-A738-A879078DA254}" srcOrd="0" destOrd="0" presId="urn:microsoft.com/office/officeart/2005/8/layout/cycle6"/>
    <dgm:cxn modelId="{24F7E5BD-706D-41C4-A455-0298C8B4F2F6}" srcId="{0E945F87-40CA-422B-8C85-E7D5980A1A87}" destId="{E1300A0A-4757-4239-A208-68D6B7ADD83E}" srcOrd="3" destOrd="0" parTransId="{9B149C59-0FAB-4AF5-BD35-148DA5EAF8A6}" sibTransId="{ABB4337D-FF7D-4838-AB1F-7D34C94FFBD9}"/>
    <dgm:cxn modelId="{8857F2D1-9664-FA48-BE9D-60706517BFE1}" type="presOf" srcId="{6EF8A5B8-EEBC-42D5-84AD-CC76DE5933D7}" destId="{EDC107F1-11ED-43CE-922B-FD871D9ED11F}" srcOrd="0" destOrd="0" presId="urn:microsoft.com/office/officeart/2005/8/layout/cycle6"/>
    <dgm:cxn modelId="{9E7367E1-1278-A049-BB13-AD0E2F08A257}" type="presOf" srcId="{FC142C50-58A9-43CC-BAA4-6B6D241E73A6}" destId="{DC34CA01-4B4B-4F94-801E-54F5F7211610}" srcOrd="0" destOrd="0" presId="urn:microsoft.com/office/officeart/2005/8/layout/cycle6"/>
    <dgm:cxn modelId="{116CA3F0-B55A-419D-B612-DC94ED89500F}" srcId="{0E945F87-40CA-422B-8C85-E7D5980A1A87}" destId="{E4BCA359-EE38-450B-85CC-2C42BA3DBDFD}" srcOrd="4" destOrd="0" parTransId="{57FB595E-621B-4516-B015-9096F0224894}" sibTransId="{A092AB8E-C5FA-4A09-9365-AD169158025F}"/>
    <dgm:cxn modelId="{6BA74CF8-EDD7-B34B-9120-CA504EAFAEB7}" type="presOf" srcId="{4BBB686C-FE02-4F9B-9100-D9858768C93D}" destId="{AFB930B6-6665-4293-8569-2F0A3E4EA71D}" srcOrd="0" destOrd="0" presId="urn:microsoft.com/office/officeart/2005/8/layout/cycle6"/>
    <dgm:cxn modelId="{CC885C3A-7CAB-344F-BD75-8AAE422C3867}" type="presParOf" srcId="{CBCBE020-5FCB-4C00-B322-58C3447083AD}" destId="{DC34CA01-4B4B-4F94-801E-54F5F7211610}" srcOrd="0" destOrd="0" presId="urn:microsoft.com/office/officeart/2005/8/layout/cycle6"/>
    <dgm:cxn modelId="{55D5AB00-D347-2A41-85F7-39B558E369D4}" type="presParOf" srcId="{CBCBE020-5FCB-4C00-B322-58C3447083AD}" destId="{8F1F91C8-5AE9-49C2-AA4A-447F037043AA}" srcOrd="1" destOrd="0" presId="urn:microsoft.com/office/officeart/2005/8/layout/cycle6"/>
    <dgm:cxn modelId="{858748ED-AFB4-E844-B72D-7712D9467EAE}" type="presParOf" srcId="{CBCBE020-5FCB-4C00-B322-58C3447083AD}" destId="{6960635F-0DBF-453F-AC4B-C8FE550F501E}" srcOrd="2" destOrd="0" presId="urn:microsoft.com/office/officeart/2005/8/layout/cycle6"/>
    <dgm:cxn modelId="{D5934D0A-B51A-5646-8596-12BADDCE430F}" type="presParOf" srcId="{CBCBE020-5FCB-4C00-B322-58C3447083AD}" destId="{C1C94088-9974-4CD8-B965-93EC9DA559FE}" srcOrd="3" destOrd="0" presId="urn:microsoft.com/office/officeart/2005/8/layout/cycle6"/>
    <dgm:cxn modelId="{5B3F8E41-2C9C-4D41-AD26-CF9CAAF879C8}" type="presParOf" srcId="{CBCBE020-5FCB-4C00-B322-58C3447083AD}" destId="{EEF1E5BC-1FAB-4F03-B807-93567A47C691}" srcOrd="4" destOrd="0" presId="urn:microsoft.com/office/officeart/2005/8/layout/cycle6"/>
    <dgm:cxn modelId="{52F76BB1-014F-A741-BD44-9B9649A919B8}" type="presParOf" srcId="{CBCBE020-5FCB-4C00-B322-58C3447083AD}" destId="{AC365EC3-A675-4BF3-930D-3E1CCAB59240}" srcOrd="5" destOrd="0" presId="urn:microsoft.com/office/officeart/2005/8/layout/cycle6"/>
    <dgm:cxn modelId="{FE143F04-1916-E540-8783-0610F2E685E7}" type="presParOf" srcId="{CBCBE020-5FCB-4C00-B322-58C3447083AD}" destId="{EDC107F1-11ED-43CE-922B-FD871D9ED11F}" srcOrd="6" destOrd="0" presId="urn:microsoft.com/office/officeart/2005/8/layout/cycle6"/>
    <dgm:cxn modelId="{4511D93D-59BA-F846-B48C-F951D7F649B0}" type="presParOf" srcId="{CBCBE020-5FCB-4C00-B322-58C3447083AD}" destId="{80297F80-8025-422B-ACDF-0226EC889231}" srcOrd="7" destOrd="0" presId="urn:microsoft.com/office/officeart/2005/8/layout/cycle6"/>
    <dgm:cxn modelId="{D53652B9-D619-984D-84AA-55CD1B48FFFA}" type="presParOf" srcId="{CBCBE020-5FCB-4C00-B322-58C3447083AD}" destId="{BEDA7341-0CCE-46F5-BE85-81AF13DC7286}" srcOrd="8" destOrd="0" presId="urn:microsoft.com/office/officeart/2005/8/layout/cycle6"/>
    <dgm:cxn modelId="{F8C4C470-147D-6D48-9D11-9E54ED20C6DB}" type="presParOf" srcId="{CBCBE020-5FCB-4C00-B322-58C3447083AD}" destId="{4EF093E0-F72F-4177-A738-A879078DA254}" srcOrd="9" destOrd="0" presId="urn:microsoft.com/office/officeart/2005/8/layout/cycle6"/>
    <dgm:cxn modelId="{B5B5201D-C3F9-134A-A69B-5326AA195142}" type="presParOf" srcId="{CBCBE020-5FCB-4C00-B322-58C3447083AD}" destId="{66AB0240-60D2-41C5-9DDE-8ECC32E7DCBF}" srcOrd="10" destOrd="0" presId="urn:microsoft.com/office/officeart/2005/8/layout/cycle6"/>
    <dgm:cxn modelId="{5B39A92D-45CB-9942-8F85-EFB4EA533295}" type="presParOf" srcId="{CBCBE020-5FCB-4C00-B322-58C3447083AD}" destId="{925563EF-6999-49F9-BCA7-F80AF84488D2}" srcOrd="11" destOrd="0" presId="urn:microsoft.com/office/officeart/2005/8/layout/cycle6"/>
    <dgm:cxn modelId="{A6D86382-A71B-B144-8F26-5C34B179805E}" type="presParOf" srcId="{CBCBE020-5FCB-4C00-B322-58C3447083AD}" destId="{CF2D9BB5-9C05-450F-BFC8-2A7800A7147C}" srcOrd="12" destOrd="0" presId="urn:microsoft.com/office/officeart/2005/8/layout/cycle6"/>
    <dgm:cxn modelId="{4C40969E-D759-314E-A8B0-0D76DE656DC2}" type="presParOf" srcId="{CBCBE020-5FCB-4C00-B322-58C3447083AD}" destId="{2112F175-AF27-4DE0-8BEF-B495F7BF3E49}" srcOrd="13" destOrd="0" presId="urn:microsoft.com/office/officeart/2005/8/layout/cycle6"/>
    <dgm:cxn modelId="{85F5B4BD-176E-DC49-94AC-3B54F4084984}" type="presParOf" srcId="{CBCBE020-5FCB-4C00-B322-58C3447083AD}" destId="{3E97514D-E109-4F2B-BDFE-E86B93F791C8}" srcOrd="14" destOrd="0" presId="urn:microsoft.com/office/officeart/2005/8/layout/cycle6"/>
    <dgm:cxn modelId="{FF62FE97-8590-064C-A78D-E3C7F110DC13}" type="presParOf" srcId="{CBCBE020-5FCB-4C00-B322-58C3447083AD}" destId="{AFB930B6-6665-4293-8569-2F0A3E4EA71D}" srcOrd="15" destOrd="0" presId="urn:microsoft.com/office/officeart/2005/8/layout/cycle6"/>
    <dgm:cxn modelId="{D982F3BC-6ABD-174A-A819-2DB3F8D6E850}" type="presParOf" srcId="{CBCBE020-5FCB-4C00-B322-58C3447083AD}" destId="{6C085B6E-3E90-4CAE-9CCC-00A8309D54C5}" srcOrd="16" destOrd="0" presId="urn:microsoft.com/office/officeart/2005/8/layout/cycle6"/>
    <dgm:cxn modelId="{BF90DBFE-D636-E746-A20A-13E03387D5B3}" type="presParOf" srcId="{CBCBE020-5FCB-4C00-B322-58C3447083AD}" destId="{A34C73DC-D429-497E-AE18-E36725D513B5}" srcOrd="17" destOrd="0" presId="urn:microsoft.com/office/officeart/2005/8/layout/cycle6"/>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C34CA01-4B4B-4F94-801E-54F5F7211610}">
      <dsp:nvSpPr>
        <dsp:cNvPr id="0" name=""/>
        <dsp:cNvSpPr/>
      </dsp:nvSpPr>
      <dsp:spPr>
        <a:xfrm>
          <a:off x="2252384" y="1866"/>
          <a:ext cx="3033606" cy="950923"/>
        </a:xfrm>
        <a:prstGeom prst="roundRect">
          <a:avLst/>
        </a:prstGeom>
        <a:solidFill>
          <a:schemeClr val="accent1">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kern="1200" dirty="0">
              <a:solidFill>
                <a:srgbClr val="000000"/>
              </a:solidFill>
              <a:latin typeface="Phetsarath OT" panose="02000500000000020004" pitchFamily="2" charset="0"/>
              <a:cs typeface="Phetsarath OT" panose="02000500000000020004" pitchFamily="2" charset="0"/>
            </a:rPr>
            <a:t>2.ຄະນະຮັບຜິດຊອບວິຊາການລະບົບສ</a:t>
          </a:r>
          <a:r>
            <a:rPr lang="lo-LA" sz="1800" b="1" kern="1200" dirty="0">
              <a:solidFill>
                <a:srgbClr val="000000"/>
              </a:solidFill>
              <a:latin typeface="Phetsarath OT" panose="02000500000000020004" pitchFamily="2" charset="0"/>
              <a:cs typeface="Phetsarath OT" panose="02000500000000020004" pitchFamily="2" charset="0"/>
            </a:rPr>
            <a:t>ຸຂະພາບ</a:t>
          </a:r>
        </a:p>
        <a:p>
          <a:pPr marL="0" lvl="0" indent="0" algn="ctr" defTabSz="800100">
            <a:lnSpc>
              <a:spcPct val="90000"/>
            </a:lnSpc>
            <a:spcBef>
              <a:spcPct val="0"/>
            </a:spcBef>
            <a:spcAft>
              <a:spcPct val="35000"/>
            </a:spcAft>
            <a:buNone/>
          </a:pPr>
          <a:r>
            <a:rPr lang="en-US" sz="1800" b="1" i="0" u="none" strike="noStrike" kern="1200" cap="none" dirty="0">
              <a:solidFill>
                <a:srgbClr val="0070C0"/>
              </a:solidFill>
              <a:latin typeface="+mj-lt"/>
              <a:ea typeface="Phetsarath"/>
              <a:cs typeface="Phetsarath"/>
              <a:sym typeface="Phetsarath"/>
            </a:rPr>
            <a:t>Core TA: UNICEF</a:t>
          </a:r>
          <a:r>
            <a:rPr lang="en-US" sz="1800" kern="1200" dirty="0">
              <a:latin typeface="+mj-lt"/>
              <a:sym typeface="Phetsarath"/>
            </a:rPr>
            <a:t> </a:t>
          </a:r>
          <a:r>
            <a:rPr lang="en-US" sz="1800" b="1" i="0" u="none" strike="noStrike" kern="1200" cap="none" dirty="0">
              <a:solidFill>
                <a:srgbClr val="0070C0"/>
              </a:solidFill>
              <a:latin typeface="+mj-lt"/>
              <a:ea typeface="Phetsarath"/>
              <a:cs typeface="Phetsarath"/>
              <a:sym typeface="Phetsarath"/>
            </a:rPr>
            <a:t>DPs</a:t>
          </a:r>
          <a:endParaRPr lang="en-US" sz="1800" b="1" kern="1200" dirty="0">
            <a:solidFill>
              <a:srgbClr val="000000"/>
            </a:solidFill>
            <a:latin typeface="Phetsarath OT" panose="02000500000000020004" pitchFamily="2" charset="0"/>
            <a:cs typeface="Phetsarath OT" panose="02000500000000020004" pitchFamily="2" charset="0"/>
          </a:endParaRPr>
        </a:p>
      </dsp:txBody>
      <dsp:txXfrm>
        <a:off x="2298804" y="48286"/>
        <a:ext cx="2940766" cy="858083"/>
      </dsp:txXfrm>
    </dsp:sp>
    <dsp:sp modelId="{6960635F-0DBF-453F-AC4B-C8FE550F501E}">
      <dsp:nvSpPr>
        <dsp:cNvPr id="0" name=""/>
        <dsp:cNvSpPr/>
      </dsp:nvSpPr>
      <dsp:spPr>
        <a:xfrm>
          <a:off x="1256858" y="739346"/>
          <a:ext cx="4485300" cy="4485300"/>
        </a:xfrm>
        <a:custGeom>
          <a:avLst/>
          <a:gdLst/>
          <a:ahLst/>
          <a:cxnLst/>
          <a:rect l="0" t="0" r="0" b="0"/>
          <a:pathLst>
            <a:path>
              <a:moveTo>
                <a:pt x="3204264" y="216624"/>
              </a:moveTo>
              <a:arcTo wR="2242650" hR="2242650" stAng="17723427" swAng="1123957"/>
            </a:path>
          </a:pathLst>
        </a:custGeom>
        <a:noFill/>
        <a:ln w="6350" cap="flat" cmpd="sng" algn="ctr">
          <a:solidFill>
            <a:schemeClr val="accent5">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C1C94088-9974-4CD8-B965-93EC9DA559FE}">
      <dsp:nvSpPr>
        <dsp:cNvPr id="0" name=""/>
        <dsp:cNvSpPr/>
      </dsp:nvSpPr>
      <dsp:spPr>
        <a:xfrm>
          <a:off x="4295879" y="1377312"/>
          <a:ext cx="2911010" cy="950923"/>
        </a:xfrm>
        <a:prstGeom prst="roundRect">
          <a:avLst/>
        </a:prstGeom>
        <a:solidFill>
          <a:srgbClr val="C1E5F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kern="1200" dirty="0">
              <a:solidFill>
                <a:srgbClr val="000000"/>
              </a:solidFill>
              <a:latin typeface="Phetsarath OT" panose="02000500000000020004" pitchFamily="2" charset="0"/>
              <a:cs typeface="Phetsarath OT" panose="02000500000000020004" pitchFamily="2" charset="0"/>
            </a:rPr>
            <a:t>3.</a:t>
          </a:r>
          <a:r>
            <a:rPr lang="x-none" sz="1800" b="1" kern="1200" dirty="0">
              <a:solidFill>
                <a:srgbClr val="000000"/>
              </a:solidFill>
              <a:latin typeface="Phetsarath OT" panose="02000500000000020004" pitchFamily="2" charset="0"/>
              <a:cs typeface="Phetsarath OT" panose="02000500000000020004" pitchFamily="2" charset="0"/>
            </a:rPr>
            <a:t>ຄະນະ</a:t>
          </a:r>
          <a:r>
            <a:rPr lang="en-US" sz="1800" b="1" kern="1200" dirty="0" err="1">
              <a:solidFill>
                <a:srgbClr val="000000"/>
              </a:solidFill>
              <a:latin typeface="Phetsarath OT" panose="02000500000000020004" pitchFamily="2" charset="0"/>
              <a:cs typeface="Phetsarath OT" panose="02000500000000020004" pitchFamily="2" charset="0"/>
            </a:rPr>
            <a:t>ຮັບຜິດຊອບ</a:t>
          </a:r>
          <a:r>
            <a:rPr lang="x-none" sz="1800" b="1" kern="1200" dirty="0">
              <a:solidFill>
                <a:srgbClr val="000000"/>
              </a:solidFill>
              <a:latin typeface="Phetsarath OT" panose="02000500000000020004" pitchFamily="2" charset="0"/>
              <a:cs typeface="Phetsarath OT" panose="02000500000000020004" pitchFamily="2" charset="0"/>
            </a:rPr>
            <a:t>ວິຊາການລະ</a:t>
          </a:r>
          <a:r>
            <a:rPr lang="lo-LA" sz="1800" b="1" kern="1200" dirty="0">
              <a:solidFill>
                <a:srgbClr val="000000"/>
              </a:solidFill>
              <a:latin typeface="Phetsarath OT" panose="02000500000000020004" pitchFamily="2" charset="0"/>
              <a:cs typeface="Phetsarath OT" panose="02000500000000020004" pitchFamily="2" charset="0"/>
            </a:rPr>
            <a:t>ບົ</a:t>
          </a:r>
          <a:r>
            <a:rPr lang="x-none" sz="1800" b="1" kern="1200" dirty="0">
              <a:solidFill>
                <a:srgbClr val="000000"/>
              </a:solidFill>
              <a:latin typeface="Phetsarath OT" panose="02000500000000020004" pitchFamily="2" charset="0"/>
              <a:cs typeface="Phetsarath OT" panose="02000500000000020004" pitchFamily="2" charset="0"/>
            </a:rPr>
            <a:t>ບສຶກສາ</a:t>
          </a:r>
          <a:endParaRPr lang="lo-LA" sz="1800" b="1" kern="1200" dirty="0">
            <a:solidFill>
              <a:srgbClr val="000000"/>
            </a:solidFill>
            <a:latin typeface="Phetsarath OT" panose="02000500000000020004" pitchFamily="2" charset="0"/>
            <a:cs typeface="Phetsarath OT" panose="02000500000000020004" pitchFamily="2" charset="0"/>
          </a:endParaRPr>
        </a:p>
        <a:p>
          <a:pPr marL="0" lvl="0" indent="0" algn="ctr" defTabSz="800100">
            <a:lnSpc>
              <a:spcPct val="90000"/>
            </a:lnSpc>
            <a:spcBef>
              <a:spcPct val="0"/>
            </a:spcBef>
            <a:spcAft>
              <a:spcPct val="35000"/>
            </a:spcAft>
            <a:buNone/>
          </a:pPr>
          <a:r>
            <a:rPr lang="en-US" sz="1800" b="1" i="0" u="none" strike="noStrike" kern="1200" cap="none" dirty="0">
              <a:solidFill>
                <a:srgbClr val="0070C0"/>
              </a:solidFill>
              <a:latin typeface="+mj-lt"/>
              <a:ea typeface="Phetsarath"/>
              <a:cs typeface="Phetsarath"/>
              <a:sym typeface="Phetsarath"/>
            </a:rPr>
            <a:t>Core TA: FAO; DPs</a:t>
          </a:r>
          <a:endParaRPr lang="en-US" sz="1800" b="1" kern="1200" dirty="0">
            <a:solidFill>
              <a:srgbClr val="000000"/>
            </a:solidFill>
            <a:latin typeface="Phetsarath OT" panose="02000500000000020004" pitchFamily="2" charset="0"/>
            <a:cs typeface="Phetsarath OT" panose="02000500000000020004" pitchFamily="2" charset="0"/>
          </a:endParaRPr>
        </a:p>
      </dsp:txBody>
      <dsp:txXfrm>
        <a:off x="4342299" y="1423732"/>
        <a:ext cx="2818170" cy="858083"/>
      </dsp:txXfrm>
    </dsp:sp>
    <dsp:sp modelId="{AC365EC3-A675-4BF3-930D-3E1CCAB59240}">
      <dsp:nvSpPr>
        <dsp:cNvPr id="0" name=""/>
        <dsp:cNvSpPr/>
      </dsp:nvSpPr>
      <dsp:spPr>
        <a:xfrm>
          <a:off x="1522386" y="781366"/>
          <a:ext cx="4485300" cy="4485300"/>
        </a:xfrm>
        <a:custGeom>
          <a:avLst/>
          <a:gdLst/>
          <a:ahLst/>
          <a:cxnLst/>
          <a:rect l="0" t="0" r="0" b="0"/>
          <a:pathLst>
            <a:path>
              <a:moveTo>
                <a:pt x="4377361" y="1555273"/>
              </a:moveTo>
              <a:arcTo wR="2242650" hR="2242650" stAng="20529087" swAng="1336052"/>
            </a:path>
          </a:pathLst>
        </a:custGeom>
        <a:noFill/>
        <a:ln w="6350" cap="flat" cmpd="sng" algn="ctr">
          <a:solidFill>
            <a:schemeClr val="accent5">
              <a:hueOff val="-1351709"/>
              <a:satOff val="-3484"/>
              <a:lumOff val="-2353"/>
              <a:alphaOff val="0"/>
            </a:schemeClr>
          </a:solidFill>
          <a:prstDash val="solid"/>
          <a:miter lim="800000"/>
        </a:ln>
        <a:effectLst/>
      </dsp:spPr>
      <dsp:style>
        <a:lnRef idx="1">
          <a:scrgbClr r="0" g="0" b="0"/>
        </a:lnRef>
        <a:fillRef idx="0">
          <a:scrgbClr r="0" g="0" b="0"/>
        </a:fillRef>
        <a:effectRef idx="0">
          <a:scrgbClr r="0" g="0" b="0"/>
        </a:effectRef>
        <a:fontRef idx="minor"/>
      </dsp:style>
    </dsp:sp>
    <dsp:sp modelId="{EDC107F1-11ED-43CE-922B-FD871D9ED11F}">
      <dsp:nvSpPr>
        <dsp:cNvPr id="0" name=""/>
        <dsp:cNvSpPr/>
      </dsp:nvSpPr>
      <dsp:spPr>
        <a:xfrm>
          <a:off x="4592830" y="3205618"/>
          <a:ext cx="2495223" cy="950923"/>
        </a:xfrm>
        <a:prstGeom prst="roundRect">
          <a:avLst/>
        </a:prstGeom>
        <a:solidFill>
          <a:srgbClr val="C1E5F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kern="1200" dirty="0">
              <a:solidFill>
                <a:srgbClr val="000000"/>
              </a:solidFill>
              <a:latin typeface="Phetsarath OT" panose="02000500000000020004" pitchFamily="2" charset="0"/>
              <a:cs typeface="Phetsarath OT" panose="02000500000000020004" pitchFamily="2" charset="0"/>
            </a:rPr>
            <a:t>4. </a:t>
          </a:r>
          <a:r>
            <a:rPr lang="x-none" sz="1800" b="1" kern="1200" dirty="0">
              <a:solidFill>
                <a:srgbClr val="000000"/>
              </a:solidFill>
              <a:latin typeface="Phetsarath OT" panose="02000500000000020004" pitchFamily="2" charset="0"/>
              <a:cs typeface="Phetsarath OT" panose="02000500000000020004" pitchFamily="2" charset="0"/>
            </a:rPr>
            <a:t>ຄະນະ</a:t>
          </a:r>
          <a:r>
            <a:rPr lang="en-US" sz="1800" b="1" kern="1200" dirty="0" err="1">
              <a:solidFill>
                <a:srgbClr val="000000"/>
              </a:solidFill>
              <a:latin typeface="Phetsarath OT" panose="02000500000000020004" pitchFamily="2" charset="0"/>
              <a:cs typeface="Phetsarath OT" panose="02000500000000020004" pitchFamily="2" charset="0"/>
            </a:rPr>
            <a:t>ຮັບຜິດຊອບ</a:t>
          </a:r>
          <a:r>
            <a:rPr lang="x-none" sz="1800" b="1" kern="1200" dirty="0">
              <a:solidFill>
                <a:srgbClr val="000000"/>
              </a:solidFill>
              <a:latin typeface="Phetsarath OT" panose="02000500000000020004" pitchFamily="2" charset="0"/>
              <a:cs typeface="Phetsarath OT" panose="02000500000000020004" pitchFamily="2" charset="0"/>
            </a:rPr>
            <a:t>ວິຊາການລະບົບອາຫານ</a:t>
          </a:r>
          <a:endParaRPr lang="lo-LA" sz="1800" b="1" kern="1200" dirty="0">
            <a:solidFill>
              <a:srgbClr val="000000"/>
            </a:solidFill>
            <a:latin typeface="Phetsarath OT" panose="02000500000000020004" pitchFamily="2" charset="0"/>
            <a:cs typeface="Phetsarath OT" panose="02000500000000020004" pitchFamily="2" charset="0"/>
          </a:endParaRPr>
        </a:p>
        <a:p>
          <a:pPr marL="0" lvl="0" indent="0" algn="ctr" defTabSz="800100">
            <a:lnSpc>
              <a:spcPct val="90000"/>
            </a:lnSpc>
            <a:spcBef>
              <a:spcPct val="0"/>
            </a:spcBef>
            <a:spcAft>
              <a:spcPct val="35000"/>
            </a:spcAft>
            <a:buNone/>
          </a:pPr>
          <a:r>
            <a:rPr lang="en-US" sz="1800" b="1" i="0" u="none" strike="noStrike" kern="1200" cap="none" dirty="0">
              <a:solidFill>
                <a:srgbClr val="0070C0"/>
              </a:solidFill>
              <a:latin typeface="+mj-lt"/>
              <a:ea typeface="Phetsarath"/>
              <a:cs typeface="Phetsarath"/>
              <a:sym typeface="Phetsarath"/>
            </a:rPr>
            <a:t>Core TA: WFP, DPs</a:t>
          </a:r>
          <a:endParaRPr lang="en-US" sz="1800" b="1" kern="1200" dirty="0">
            <a:solidFill>
              <a:srgbClr val="000000"/>
            </a:solidFill>
            <a:latin typeface="Phetsarath OT" panose="02000500000000020004" pitchFamily="2" charset="0"/>
            <a:cs typeface="Phetsarath OT" panose="02000500000000020004" pitchFamily="2" charset="0"/>
          </a:endParaRPr>
        </a:p>
      </dsp:txBody>
      <dsp:txXfrm>
        <a:off x="4639250" y="3252038"/>
        <a:ext cx="2402383" cy="858083"/>
      </dsp:txXfrm>
    </dsp:sp>
    <dsp:sp modelId="{BEDA7341-0CCE-46F5-BE85-81AF13DC7286}">
      <dsp:nvSpPr>
        <dsp:cNvPr id="0" name=""/>
        <dsp:cNvSpPr/>
      </dsp:nvSpPr>
      <dsp:spPr>
        <a:xfrm>
          <a:off x="1632166" y="416166"/>
          <a:ext cx="4485300" cy="4485300"/>
        </a:xfrm>
        <a:custGeom>
          <a:avLst/>
          <a:gdLst/>
          <a:ahLst/>
          <a:cxnLst/>
          <a:rect l="0" t="0" r="0" b="0"/>
          <a:pathLst>
            <a:path>
              <a:moveTo>
                <a:pt x="3907148" y="3745622"/>
              </a:moveTo>
              <a:arcTo wR="2242650" hR="2242650" stAng="2524843" swAng="1065087"/>
            </a:path>
          </a:pathLst>
        </a:custGeom>
        <a:noFill/>
        <a:ln w="6350" cap="flat" cmpd="sng" algn="ctr">
          <a:solidFill>
            <a:schemeClr val="accent5">
              <a:hueOff val="-2703417"/>
              <a:satOff val="-6968"/>
              <a:lumOff val="-4706"/>
              <a:alphaOff val="0"/>
            </a:schemeClr>
          </a:solidFill>
          <a:prstDash val="solid"/>
          <a:miter lim="800000"/>
        </a:ln>
        <a:effectLst/>
      </dsp:spPr>
      <dsp:style>
        <a:lnRef idx="1">
          <a:scrgbClr r="0" g="0" b="0"/>
        </a:lnRef>
        <a:fillRef idx="0">
          <a:scrgbClr r="0" g="0" b="0"/>
        </a:fillRef>
        <a:effectRef idx="0">
          <a:scrgbClr r="0" g="0" b="0"/>
        </a:effectRef>
        <a:fontRef idx="minor"/>
      </dsp:style>
    </dsp:sp>
    <dsp:sp modelId="{4EF093E0-F72F-4177-A738-A879078DA254}">
      <dsp:nvSpPr>
        <dsp:cNvPr id="0" name=""/>
        <dsp:cNvSpPr/>
      </dsp:nvSpPr>
      <dsp:spPr>
        <a:xfrm>
          <a:off x="2780343" y="4487160"/>
          <a:ext cx="2215373" cy="950923"/>
        </a:xfrm>
        <a:prstGeom prst="roundRect">
          <a:avLst/>
        </a:prstGeom>
        <a:solidFill>
          <a:srgbClr val="C1E5F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kern="1200" dirty="0">
              <a:solidFill>
                <a:srgbClr val="000000"/>
              </a:solidFill>
              <a:latin typeface="Phetsarath OT" panose="02000500000000020004" pitchFamily="2" charset="0"/>
              <a:cs typeface="Phetsarath OT" panose="02000500000000020004" pitchFamily="2" charset="0"/>
            </a:rPr>
            <a:t>5. </a:t>
          </a:r>
          <a:r>
            <a:rPr lang="lo-LA" sz="1800" b="1" kern="1200" dirty="0">
              <a:solidFill>
                <a:srgbClr val="000000"/>
              </a:solidFill>
              <a:latin typeface="Phetsarath OT" panose="02000500000000020004" pitchFamily="2" charset="0"/>
              <a:cs typeface="Phetsarath OT" panose="02000500000000020004" pitchFamily="2" charset="0"/>
            </a:rPr>
            <a:t>ຄະນະ</a:t>
          </a:r>
          <a:r>
            <a:rPr lang="en-US" sz="1800" b="1" kern="1200" dirty="0" err="1">
              <a:solidFill>
                <a:srgbClr val="000000"/>
              </a:solidFill>
              <a:latin typeface="Phetsarath OT" panose="02000500000000020004" pitchFamily="2" charset="0"/>
              <a:cs typeface="Phetsarath OT" panose="02000500000000020004" pitchFamily="2" charset="0"/>
            </a:rPr>
            <a:t>ຮັບຜິດຊອບ</a:t>
          </a:r>
          <a:r>
            <a:rPr lang="lo-LA" sz="1800" b="1" kern="1200" dirty="0">
              <a:solidFill>
                <a:srgbClr val="000000"/>
              </a:solidFill>
              <a:latin typeface="Phetsarath OT" panose="02000500000000020004" pitchFamily="2" charset="0"/>
              <a:cs typeface="Phetsarath OT" panose="02000500000000020004" pitchFamily="2" charset="0"/>
            </a:rPr>
            <a:t>ລະບົບປົກປ້ອງສັງຄົມ</a:t>
          </a:r>
        </a:p>
        <a:p>
          <a:pPr marL="0" lvl="0" indent="0" algn="ctr" defTabSz="800100">
            <a:lnSpc>
              <a:spcPct val="90000"/>
            </a:lnSpc>
            <a:spcBef>
              <a:spcPct val="0"/>
            </a:spcBef>
            <a:spcAft>
              <a:spcPct val="35000"/>
            </a:spcAft>
            <a:buNone/>
          </a:pPr>
          <a:r>
            <a:rPr lang="en-US" sz="1800" b="1" i="0" u="none" strike="noStrike" kern="1200" cap="none" dirty="0">
              <a:solidFill>
                <a:srgbClr val="0070C0"/>
              </a:solidFill>
              <a:latin typeface="+mj-lt"/>
              <a:ea typeface="Phetsarath"/>
              <a:cs typeface="Phetsarath"/>
              <a:sym typeface="Phetsarath"/>
            </a:rPr>
            <a:t>Core TA: NI, DPs</a:t>
          </a:r>
          <a:endParaRPr lang="en-US" sz="1800" b="1" kern="1200" dirty="0">
            <a:solidFill>
              <a:srgbClr val="000000"/>
            </a:solidFill>
            <a:latin typeface="Phetsarath OT" panose="02000500000000020004" pitchFamily="2" charset="0"/>
            <a:cs typeface="Phetsarath OT" panose="02000500000000020004" pitchFamily="2" charset="0"/>
          </a:endParaRPr>
        </a:p>
      </dsp:txBody>
      <dsp:txXfrm>
        <a:off x="2826763" y="4533580"/>
        <a:ext cx="2122533" cy="858083"/>
      </dsp:txXfrm>
    </dsp:sp>
    <dsp:sp modelId="{925563EF-6999-49F9-BCA7-F80AF84488D2}">
      <dsp:nvSpPr>
        <dsp:cNvPr id="0" name=""/>
        <dsp:cNvSpPr/>
      </dsp:nvSpPr>
      <dsp:spPr>
        <a:xfrm>
          <a:off x="1639563" y="540406"/>
          <a:ext cx="4485300" cy="4485300"/>
        </a:xfrm>
        <a:custGeom>
          <a:avLst/>
          <a:gdLst/>
          <a:ahLst/>
          <a:cxnLst/>
          <a:rect l="0" t="0" r="0" b="0"/>
          <a:pathLst>
            <a:path>
              <a:moveTo>
                <a:pt x="1135007" y="4192678"/>
              </a:moveTo>
              <a:arcTo wR="2242650" hR="2242650" stAng="7175830" swAng="1000082"/>
            </a:path>
          </a:pathLst>
        </a:custGeom>
        <a:noFill/>
        <a:ln w="6350" cap="flat" cmpd="sng" algn="ctr">
          <a:solidFill>
            <a:schemeClr val="accent5">
              <a:hueOff val="-4055126"/>
              <a:satOff val="-10451"/>
              <a:lumOff val="-7059"/>
              <a:alphaOff val="0"/>
            </a:schemeClr>
          </a:solidFill>
          <a:prstDash val="solid"/>
          <a:miter lim="800000"/>
        </a:ln>
        <a:effectLst/>
      </dsp:spPr>
      <dsp:style>
        <a:lnRef idx="1">
          <a:scrgbClr r="0" g="0" b="0"/>
        </a:lnRef>
        <a:fillRef idx="0">
          <a:scrgbClr r="0" g="0" b="0"/>
        </a:fillRef>
        <a:effectRef idx="0">
          <a:scrgbClr r="0" g="0" b="0"/>
        </a:effectRef>
        <a:fontRef idx="minor"/>
      </dsp:style>
    </dsp:sp>
    <dsp:sp modelId="{CF2D9BB5-9C05-450F-BFC8-2A7800A7147C}">
      <dsp:nvSpPr>
        <dsp:cNvPr id="0" name=""/>
        <dsp:cNvSpPr/>
      </dsp:nvSpPr>
      <dsp:spPr>
        <a:xfrm>
          <a:off x="543414" y="3377726"/>
          <a:ext cx="2662234" cy="950923"/>
        </a:xfrm>
        <a:prstGeom prst="roundRect">
          <a:avLst/>
        </a:prstGeom>
        <a:solidFill>
          <a:schemeClr val="accent4">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kern="1200" dirty="0">
              <a:solidFill>
                <a:srgbClr val="000000"/>
              </a:solidFill>
              <a:latin typeface="Phetsarath OT" panose="02000500000000020004" pitchFamily="2" charset="0"/>
              <a:cs typeface="Phetsarath OT" panose="02000500000000020004" pitchFamily="2" charset="0"/>
            </a:rPr>
            <a:t>6. </a:t>
          </a:r>
          <a:r>
            <a:rPr lang="lo-LA" sz="1800" b="1" kern="1200" dirty="0">
              <a:solidFill>
                <a:srgbClr val="000000"/>
              </a:solidFill>
              <a:latin typeface="Phetsarath OT" panose="02000500000000020004" pitchFamily="2" charset="0"/>
              <a:cs typeface="Phetsarath OT" panose="02000500000000020004" pitchFamily="2" charset="0"/>
            </a:rPr>
            <a:t>ຄະນະວິຊາການ ດ້ານຕິດ ຕາມປະເມີນຜົນ</a:t>
          </a:r>
        </a:p>
        <a:p>
          <a:pPr marL="0" lvl="0" indent="0" algn="ctr" defTabSz="800100">
            <a:lnSpc>
              <a:spcPct val="90000"/>
            </a:lnSpc>
            <a:spcBef>
              <a:spcPct val="0"/>
            </a:spcBef>
            <a:spcAft>
              <a:spcPct val="35000"/>
            </a:spcAft>
            <a:buNone/>
          </a:pPr>
          <a:r>
            <a:rPr lang="fr-FR" sz="1800" b="1" i="0" u="none" strike="noStrike" kern="1200" cap="none" dirty="0" err="1">
              <a:solidFill>
                <a:srgbClr val="0070C0"/>
              </a:solidFill>
              <a:latin typeface="+mj-lt"/>
              <a:ea typeface="Phetsarath"/>
              <a:cs typeface="Phetsarath"/>
              <a:sym typeface="Phetsarath"/>
            </a:rPr>
            <a:t>Core</a:t>
          </a:r>
          <a:r>
            <a:rPr lang="fr-FR" sz="1800" b="1" i="0" u="none" strike="noStrike" kern="1200" cap="none" dirty="0">
              <a:solidFill>
                <a:srgbClr val="0070C0"/>
              </a:solidFill>
              <a:latin typeface="+mj-lt"/>
              <a:ea typeface="Phetsarath"/>
              <a:cs typeface="Phetsarath"/>
              <a:sym typeface="Phetsarath"/>
            </a:rPr>
            <a:t> TA: UNICEF NIPN; DPs</a:t>
          </a:r>
          <a:endParaRPr lang="en-US" sz="1800" b="1" kern="1200" dirty="0">
            <a:solidFill>
              <a:srgbClr val="000000"/>
            </a:solidFill>
            <a:latin typeface="Phetsarath OT" panose="02000500000000020004" pitchFamily="2" charset="0"/>
            <a:cs typeface="Phetsarath OT" panose="02000500000000020004" pitchFamily="2" charset="0"/>
          </a:endParaRPr>
        </a:p>
      </dsp:txBody>
      <dsp:txXfrm>
        <a:off x="589834" y="3424146"/>
        <a:ext cx="2569394" cy="858083"/>
      </dsp:txXfrm>
    </dsp:sp>
    <dsp:sp modelId="{3E97514D-E109-4F2B-BDFE-E86B93F791C8}">
      <dsp:nvSpPr>
        <dsp:cNvPr id="0" name=""/>
        <dsp:cNvSpPr/>
      </dsp:nvSpPr>
      <dsp:spPr>
        <a:xfrm>
          <a:off x="1577682" y="526765"/>
          <a:ext cx="4485300" cy="4485300"/>
        </a:xfrm>
        <a:custGeom>
          <a:avLst/>
          <a:gdLst/>
          <a:ahLst/>
          <a:cxnLst/>
          <a:rect l="0" t="0" r="0" b="0"/>
          <a:pathLst>
            <a:path>
              <a:moveTo>
                <a:pt x="80861" y="2839434"/>
              </a:moveTo>
              <a:arcTo wR="2242650" hR="2242650" stAng="9874037" swAng="1820155"/>
            </a:path>
          </a:pathLst>
        </a:custGeom>
        <a:noFill/>
        <a:ln w="6350" cap="flat" cmpd="sng" algn="ctr">
          <a:solidFill>
            <a:schemeClr val="accent5">
              <a:hueOff val="-5406834"/>
              <a:satOff val="-13935"/>
              <a:lumOff val="-9412"/>
              <a:alphaOff val="0"/>
            </a:schemeClr>
          </a:solidFill>
          <a:prstDash val="solid"/>
          <a:miter lim="800000"/>
        </a:ln>
        <a:effectLst/>
      </dsp:spPr>
      <dsp:style>
        <a:lnRef idx="1">
          <a:scrgbClr r="0" g="0" b="0"/>
        </a:lnRef>
        <a:fillRef idx="0">
          <a:scrgbClr r="0" g="0" b="0"/>
        </a:fillRef>
        <a:effectRef idx="0">
          <a:scrgbClr r="0" g="0" b="0"/>
        </a:effectRef>
        <a:fontRef idx="minor"/>
      </dsp:style>
    </dsp:sp>
    <dsp:sp modelId="{AFB930B6-6665-4293-8569-2F0A3E4EA71D}">
      <dsp:nvSpPr>
        <dsp:cNvPr id="0" name=""/>
        <dsp:cNvSpPr/>
      </dsp:nvSpPr>
      <dsp:spPr>
        <a:xfrm>
          <a:off x="597921" y="1230156"/>
          <a:ext cx="2481924" cy="950923"/>
        </a:xfrm>
        <a:prstGeom prst="roundRect">
          <a:avLst/>
        </a:prstGeom>
        <a:solidFill>
          <a:schemeClr val="accent4">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kern="1200" dirty="0">
              <a:solidFill>
                <a:srgbClr val="000000"/>
              </a:solidFill>
              <a:latin typeface="Phetsarath OT" panose="02000500000000020004" pitchFamily="2" charset="0"/>
              <a:cs typeface="Phetsarath OT" panose="02000500000000020004" pitchFamily="2" charset="0"/>
            </a:rPr>
            <a:t>7. </a:t>
          </a:r>
          <a:r>
            <a:rPr lang="lo-LA" sz="1800" b="1" kern="1200" dirty="0">
              <a:solidFill>
                <a:srgbClr val="000000"/>
              </a:solidFill>
              <a:latin typeface="Phetsarath OT" panose="02000500000000020004" pitchFamily="2" charset="0"/>
              <a:cs typeface="Phetsarath OT" panose="02000500000000020004" pitchFamily="2" charset="0"/>
            </a:rPr>
            <a:t>ຄະນະວິຊາການດ້ານຄິດໄລ່ລາຄາ</a:t>
          </a:r>
        </a:p>
        <a:p>
          <a:pPr marL="0" lvl="0" indent="0" algn="ctr" defTabSz="800100">
            <a:lnSpc>
              <a:spcPct val="90000"/>
            </a:lnSpc>
            <a:spcBef>
              <a:spcPct val="0"/>
            </a:spcBef>
            <a:spcAft>
              <a:spcPct val="35000"/>
            </a:spcAft>
            <a:buNone/>
          </a:pPr>
          <a:r>
            <a:rPr lang="en-US" sz="1800" b="1" i="0" u="none" strike="noStrike" kern="1200" cap="none" dirty="0">
              <a:solidFill>
                <a:srgbClr val="0070C0"/>
              </a:solidFill>
              <a:latin typeface="+mj-lt"/>
              <a:ea typeface="Phetsarath"/>
              <a:cs typeface="Phetsarath"/>
              <a:sym typeface="Phetsarath"/>
            </a:rPr>
            <a:t>Core TA: WB; DPs</a:t>
          </a:r>
          <a:endParaRPr lang="en-US" sz="1800" b="1" kern="1200" dirty="0">
            <a:solidFill>
              <a:srgbClr val="000000"/>
            </a:solidFill>
            <a:latin typeface="Phetsarath OT" panose="02000500000000020004" pitchFamily="2" charset="0"/>
            <a:cs typeface="Phetsarath OT" panose="02000500000000020004" pitchFamily="2" charset="0"/>
          </a:endParaRPr>
        </a:p>
      </dsp:txBody>
      <dsp:txXfrm>
        <a:off x="644341" y="1276576"/>
        <a:ext cx="2389084" cy="858083"/>
      </dsp:txXfrm>
    </dsp:sp>
    <dsp:sp modelId="{A34C73DC-D429-497E-AE18-E36725D513B5}">
      <dsp:nvSpPr>
        <dsp:cNvPr id="0" name=""/>
        <dsp:cNvSpPr/>
      </dsp:nvSpPr>
      <dsp:spPr>
        <a:xfrm>
          <a:off x="1757335" y="728303"/>
          <a:ext cx="4485300" cy="4485300"/>
        </a:xfrm>
        <a:custGeom>
          <a:avLst/>
          <a:gdLst/>
          <a:ahLst/>
          <a:cxnLst/>
          <a:rect l="0" t="0" r="0" b="0"/>
          <a:pathLst>
            <a:path>
              <a:moveTo>
                <a:pt x="832768" y="498599"/>
              </a:moveTo>
              <a:arcTo wR="2242650" hR="2242650" stAng="13862886" swAng="777902"/>
            </a:path>
          </a:pathLst>
        </a:custGeom>
        <a:noFill/>
        <a:ln w="6350" cap="flat" cmpd="sng" algn="ctr">
          <a:solidFill>
            <a:schemeClr val="accent5">
              <a:hueOff val="-6758543"/>
              <a:satOff val="-17419"/>
              <a:lumOff val="-11765"/>
              <a:alphaOff val="0"/>
            </a:schemeClr>
          </a:solidFill>
          <a:prstDash val="solid"/>
          <a:miter lim="800000"/>
        </a:ln>
        <a:effectLst/>
      </dsp:spPr>
      <dsp:style>
        <a:lnRef idx="1">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9286F3F-6B3F-4731-A5A4-9A76AB19B35C}" type="datetimeFigureOut">
              <a:rPr lang="en-US" smtClean="0"/>
              <a:t>28-Mar-26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B8A93F-CBB8-4E31-A722-6AA632C80870}" type="slidenum">
              <a:rPr lang="en-US" smtClean="0"/>
              <a:t>‹#›</a:t>
            </a:fld>
            <a:endParaRPr lang="en-US"/>
          </a:p>
        </p:txBody>
      </p:sp>
    </p:spTree>
    <p:extLst>
      <p:ext uri="{BB962C8B-B14F-4D97-AF65-F5344CB8AC3E}">
        <p14:creationId xmlns:p14="http://schemas.microsoft.com/office/powerpoint/2010/main" val="521890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AB8A93F-CBB8-4E31-A722-6AA632C80870}" type="slidenum">
              <a:rPr lang="en-US" smtClean="0"/>
              <a:t>3</a:t>
            </a:fld>
            <a:endParaRPr lang="en-US"/>
          </a:p>
        </p:txBody>
      </p:sp>
    </p:spTree>
    <p:extLst>
      <p:ext uri="{BB962C8B-B14F-4D97-AF65-F5344CB8AC3E}">
        <p14:creationId xmlns:p14="http://schemas.microsoft.com/office/powerpoint/2010/main" val="1581386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675E350-A88A-4D80-B1AB-619AEC2E1653}" type="slidenum">
              <a:rPr lang="en-US" smtClean="0"/>
              <a:t>5</a:t>
            </a:fld>
            <a:endParaRPr lang="en-US"/>
          </a:p>
        </p:txBody>
      </p:sp>
    </p:spTree>
    <p:extLst>
      <p:ext uri="{BB962C8B-B14F-4D97-AF65-F5344CB8AC3E}">
        <p14:creationId xmlns:p14="http://schemas.microsoft.com/office/powerpoint/2010/main" val="27556445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p10:notes"/>
          <p:cNvSpPr>
            <a:spLocks noGrp="1" noRot="1" noChangeAspect="1"/>
          </p:cNvSpPr>
          <p:nvPr>
            <p:ph type="sldImg" idx="2"/>
          </p:nvPr>
        </p:nvSpPr>
        <p:spPr>
          <a:xfrm>
            <a:off x="420688" y="1241425"/>
            <a:ext cx="5956300" cy="33512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6" name="Google Shape;206;p10:notes"/>
          <p:cNvSpPr txBox="1">
            <a:spLocks noGrp="1"/>
          </p:cNvSpPr>
          <p:nvPr>
            <p:ph type="body" idx="1"/>
          </p:nvPr>
        </p:nvSpPr>
        <p:spPr>
          <a:xfrm>
            <a:off x="679450" y="4778375"/>
            <a:ext cx="5438775" cy="3910013"/>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ມີ 4 ຂັ້ນຕອນ  ໃຊ້ເວລາ ປະມານ 7 ຫາ 9 ເດືອນ </a:t>
            </a:r>
            <a:endParaRPr/>
          </a:p>
        </p:txBody>
      </p:sp>
      <p:sp>
        <p:nvSpPr>
          <p:cNvPr id="207" name="Google Shape;207;p10:notes"/>
          <p:cNvSpPr txBox="1">
            <a:spLocks noGrp="1"/>
          </p:cNvSpPr>
          <p:nvPr>
            <p:ph type="sldNum" idx="12"/>
          </p:nvPr>
        </p:nvSpPr>
        <p:spPr>
          <a:xfrm>
            <a:off x="3849688" y="9431338"/>
            <a:ext cx="2946400" cy="498475"/>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10</a:t>
            </a:fld>
            <a:endParaRPr/>
          </a:p>
        </p:txBody>
      </p:sp>
    </p:spTree>
    <p:extLst>
      <p:ext uri="{BB962C8B-B14F-4D97-AF65-F5344CB8AC3E}">
        <p14:creationId xmlns:p14="http://schemas.microsoft.com/office/powerpoint/2010/main" val="28897393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www.pptmon.com/" TargetMode="External"/><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sv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3F2870-3D58-4762-BA1C-8D786A82F7D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FFD5966-C32C-4D34-ADB0-96384E49A0C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28F76FD-E4AE-42CD-BFA1-B7BEDAF6A918}"/>
              </a:ext>
            </a:extLst>
          </p:cNvPr>
          <p:cNvSpPr>
            <a:spLocks noGrp="1"/>
          </p:cNvSpPr>
          <p:nvPr>
            <p:ph type="dt" sz="half" idx="10"/>
          </p:nvPr>
        </p:nvSpPr>
        <p:spPr/>
        <p:txBody>
          <a:bodyPr/>
          <a:lstStyle/>
          <a:p>
            <a:fld id="{922B986D-5242-4FFB-8708-89825DA68522}" type="datetimeFigureOut">
              <a:rPr lang="en-US" smtClean="0"/>
              <a:t>28-Mar-26</a:t>
            </a:fld>
            <a:endParaRPr lang="en-US"/>
          </a:p>
        </p:txBody>
      </p:sp>
      <p:sp>
        <p:nvSpPr>
          <p:cNvPr id="5" name="Footer Placeholder 4">
            <a:extLst>
              <a:ext uri="{FF2B5EF4-FFF2-40B4-BE49-F238E27FC236}">
                <a16:creationId xmlns:a16="http://schemas.microsoft.com/office/drawing/2014/main" id="{D6C4E9BB-77ED-46AC-9CC3-4B0EC20B657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8292B77-546B-4CFF-BB84-0F93AFB08659}"/>
              </a:ext>
            </a:extLst>
          </p:cNvPr>
          <p:cNvSpPr>
            <a:spLocks noGrp="1"/>
          </p:cNvSpPr>
          <p:nvPr>
            <p:ph type="sldNum" sz="quarter" idx="12"/>
          </p:nvPr>
        </p:nvSpPr>
        <p:spPr/>
        <p:txBody>
          <a:bodyPr/>
          <a:lstStyle/>
          <a:p>
            <a:fld id="{A0852C40-2A39-4E92-B53D-25CE2F6DE573}" type="slidenum">
              <a:rPr lang="en-US" smtClean="0"/>
              <a:t>‹#›</a:t>
            </a:fld>
            <a:endParaRPr lang="en-US"/>
          </a:p>
        </p:txBody>
      </p:sp>
    </p:spTree>
    <p:extLst>
      <p:ext uri="{BB962C8B-B14F-4D97-AF65-F5344CB8AC3E}">
        <p14:creationId xmlns:p14="http://schemas.microsoft.com/office/powerpoint/2010/main" val="33684191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046919-F921-4488-9772-42D094D9386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C5D5264-B758-4B67-B80C-DC8AC5F5BD7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AC5C2CC-D9AE-42E4-8071-42D506F2D103}"/>
              </a:ext>
            </a:extLst>
          </p:cNvPr>
          <p:cNvSpPr>
            <a:spLocks noGrp="1"/>
          </p:cNvSpPr>
          <p:nvPr>
            <p:ph type="dt" sz="half" idx="10"/>
          </p:nvPr>
        </p:nvSpPr>
        <p:spPr/>
        <p:txBody>
          <a:bodyPr/>
          <a:lstStyle/>
          <a:p>
            <a:fld id="{922B986D-5242-4FFB-8708-89825DA68522}" type="datetimeFigureOut">
              <a:rPr lang="en-US" smtClean="0"/>
              <a:t>28-Mar-26</a:t>
            </a:fld>
            <a:endParaRPr lang="en-US"/>
          </a:p>
        </p:txBody>
      </p:sp>
      <p:sp>
        <p:nvSpPr>
          <p:cNvPr id="5" name="Footer Placeholder 4">
            <a:extLst>
              <a:ext uri="{FF2B5EF4-FFF2-40B4-BE49-F238E27FC236}">
                <a16:creationId xmlns:a16="http://schemas.microsoft.com/office/drawing/2014/main" id="{2F9777A4-BF2A-43D0-AD5B-CA41DE4053D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B9B8CB6-424E-4068-8171-86446310A8A1}"/>
              </a:ext>
            </a:extLst>
          </p:cNvPr>
          <p:cNvSpPr>
            <a:spLocks noGrp="1"/>
          </p:cNvSpPr>
          <p:nvPr>
            <p:ph type="sldNum" sz="quarter" idx="12"/>
          </p:nvPr>
        </p:nvSpPr>
        <p:spPr/>
        <p:txBody>
          <a:bodyPr/>
          <a:lstStyle/>
          <a:p>
            <a:fld id="{A0852C40-2A39-4E92-B53D-25CE2F6DE573}" type="slidenum">
              <a:rPr lang="en-US" smtClean="0"/>
              <a:t>‹#›</a:t>
            </a:fld>
            <a:endParaRPr lang="en-US"/>
          </a:p>
        </p:txBody>
      </p:sp>
    </p:spTree>
    <p:extLst>
      <p:ext uri="{BB962C8B-B14F-4D97-AF65-F5344CB8AC3E}">
        <p14:creationId xmlns:p14="http://schemas.microsoft.com/office/powerpoint/2010/main" val="11347686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9848FD9-FDC4-475C-BE78-AA968BD4E69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9CC5AEB-45AE-4E9D-A8D9-130AC28F8BB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D04A680-7695-4464-827C-54A59EC5957D}"/>
              </a:ext>
            </a:extLst>
          </p:cNvPr>
          <p:cNvSpPr>
            <a:spLocks noGrp="1"/>
          </p:cNvSpPr>
          <p:nvPr>
            <p:ph type="dt" sz="half" idx="10"/>
          </p:nvPr>
        </p:nvSpPr>
        <p:spPr/>
        <p:txBody>
          <a:bodyPr/>
          <a:lstStyle/>
          <a:p>
            <a:fld id="{922B986D-5242-4FFB-8708-89825DA68522}" type="datetimeFigureOut">
              <a:rPr lang="en-US" smtClean="0"/>
              <a:t>28-Mar-26</a:t>
            </a:fld>
            <a:endParaRPr lang="en-US"/>
          </a:p>
        </p:txBody>
      </p:sp>
      <p:sp>
        <p:nvSpPr>
          <p:cNvPr id="5" name="Footer Placeholder 4">
            <a:extLst>
              <a:ext uri="{FF2B5EF4-FFF2-40B4-BE49-F238E27FC236}">
                <a16:creationId xmlns:a16="http://schemas.microsoft.com/office/drawing/2014/main" id="{D4B2ECFD-D31C-4157-A164-8E174BAE4E5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2EC62B4-F794-4590-91DD-7F4CED96628A}"/>
              </a:ext>
            </a:extLst>
          </p:cNvPr>
          <p:cNvSpPr>
            <a:spLocks noGrp="1"/>
          </p:cNvSpPr>
          <p:nvPr>
            <p:ph type="sldNum" sz="quarter" idx="12"/>
          </p:nvPr>
        </p:nvSpPr>
        <p:spPr/>
        <p:txBody>
          <a:bodyPr/>
          <a:lstStyle/>
          <a:p>
            <a:fld id="{A0852C40-2A39-4E92-B53D-25CE2F6DE573}" type="slidenum">
              <a:rPr lang="en-US" smtClean="0"/>
              <a:t>‹#›</a:t>
            </a:fld>
            <a:endParaRPr lang="en-US"/>
          </a:p>
        </p:txBody>
      </p:sp>
    </p:spTree>
    <p:extLst>
      <p:ext uri="{BB962C8B-B14F-4D97-AF65-F5344CB8AC3E}">
        <p14:creationId xmlns:p14="http://schemas.microsoft.com/office/powerpoint/2010/main" val="32712379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DEFAULT">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0190332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6_PPTMON slide">
    <p:spTree>
      <p:nvGrpSpPr>
        <p:cNvPr id="1" name=""/>
        <p:cNvGrpSpPr/>
        <p:nvPr/>
      </p:nvGrpSpPr>
      <p:grpSpPr>
        <a:xfrm>
          <a:off x="0" y="0"/>
          <a:ext cx="0" cy="0"/>
          <a:chOff x="0" y="0"/>
          <a:chExt cx="0" cy="0"/>
        </a:xfrm>
      </p:grpSpPr>
      <p:pic>
        <p:nvPicPr>
          <p:cNvPr id="4" name="Graphic 3">
            <a:hlinkClick r:id="rId2"/>
            <a:extLst>
              <a:ext uri="{FF2B5EF4-FFF2-40B4-BE49-F238E27FC236}">
                <a16:creationId xmlns:a16="http://schemas.microsoft.com/office/drawing/2014/main" id="{18391A64-485F-424B-B3B2-B1CB6E26B08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5647236" y="7063924"/>
            <a:ext cx="2471738" cy="190500"/>
          </a:xfrm>
          <a:prstGeom prst="rect">
            <a:avLst/>
          </a:prstGeom>
        </p:spPr>
      </p:pic>
      <p:sp>
        <p:nvSpPr>
          <p:cNvPr id="5" name="TextBox 4">
            <a:extLst>
              <a:ext uri="{FF2B5EF4-FFF2-40B4-BE49-F238E27FC236}">
                <a16:creationId xmlns:a16="http://schemas.microsoft.com/office/drawing/2014/main" id="{02444271-A7B8-483E-9662-7F237D47F619}"/>
              </a:ext>
            </a:extLst>
          </p:cNvPr>
          <p:cNvSpPr txBox="1"/>
          <p:nvPr userDrawn="1"/>
        </p:nvSpPr>
        <p:spPr>
          <a:xfrm>
            <a:off x="4073025" y="7063924"/>
            <a:ext cx="2690631" cy="246221"/>
          </a:xfrm>
          <a:prstGeom prst="rect">
            <a:avLst/>
          </a:prstGeom>
          <a:noFill/>
        </p:spPr>
        <p:txBody>
          <a:bodyPr wrap="square" rtlCol="0">
            <a:spAutoFit/>
          </a:bodyPr>
          <a:lstStyle/>
          <a:p>
            <a:r>
              <a:rPr lang="en-US" altLang="ko-KR" sz="1000" u="none" dirty="0">
                <a:latin typeface="Arial" panose="020B0604020202020204" pitchFamily="34" charset="0"/>
                <a:cs typeface="Arial" panose="020B0604020202020204" pitchFamily="34" charset="0"/>
                <a:hlinkClick r:id="rId2"/>
              </a:rPr>
              <a:t>Presentation template by</a:t>
            </a:r>
            <a:endParaRPr lang="ko-KR" altLang="en-US" sz="1000" u="none" dirty="0">
              <a:latin typeface="Arial" panose="020B0604020202020204" pitchFamily="34" charset="0"/>
              <a:cs typeface="Arial" panose="020B0604020202020204" pitchFamily="34" charset="0"/>
            </a:endParaRPr>
          </a:p>
        </p:txBody>
      </p:sp>
      <p:pic>
        <p:nvPicPr>
          <p:cNvPr id="6" name="그림 5">
            <a:extLst>
              <a:ext uri="{FF2B5EF4-FFF2-40B4-BE49-F238E27FC236}">
                <a16:creationId xmlns:a16="http://schemas.microsoft.com/office/drawing/2014/main" id="{96E6AF33-C30B-45A3-B3F9-1B64D740CECD}"/>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t="28851" r="58019"/>
          <a:stretch/>
        </p:blipFill>
        <p:spPr>
          <a:xfrm flipH="1">
            <a:off x="0" y="0"/>
            <a:ext cx="1794778" cy="1168400"/>
          </a:xfrm>
          <a:prstGeom prst="rect">
            <a:avLst/>
          </a:prstGeom>
        </p:spPr>
      </p:pic>
      <p:pic>
        <p:nvPicPr>
          <p:cNvPr id="17" name="그림 16">
            <a:extLst>
              <a:ext uri="{FF2B5EF4-FFF2-40B4-BE49-F238E27FC236}">
                <a16:creationId xmlns:a16="http://schemas.microsoft.com/office/drawing/2014/main" id="{1339A2CC-5852-4EEA-86E6-BC2FF1F3A6B8}"/>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l="58796" b="29335"/>
          <a:stretch/>
        </p:blipFill>
        <p:spPr>
          <a:xfrm flipH="1">
            <a:off x="10430410" y="5697551"/>
            <a:ext cx="1761590" cy="1160449"/>
          </a:xfrm>
          <a:prstGeom prst="rect">
            <a:avLst/>
          </a:prstGeom>
        </p:spPr>
      </p:pic>
      <p:sp>
        <p:nvSpPr>
          <p:cNvPr id="7" name="그림 개체 틀 4">
            <a:extLst>
              <a:ext uri="{FF2B5EF4-FFF2-40B4-BE49-F238E27FC236}">
                <a16:creationId xmlns:a16="http://schemas.microsoft.com/office/drawing/2014/main" id="{B10C32E8-3D8C-44EE-A721-7040DD225309}"/>
              </a:ext>
            </a:extLst>
          </p:cNvPr>
          <p:cNvSpPr>
            <a:spLocks noGrp="1"/>
          </p:cNvSpPr>
          <p:nvPr>
            <p:ph type="pic" sz="quarter" idx="11" hasCustomPrompt="1"/>
          </p:nvPr>
        </p:nvSpPr>
        <p:spPr>
          <a:xfrm>
            <a:off x="2292351" y="1054101"/>
            <a:ext cx="7607298" cy="2935509"/>
          </a:xfrm>
          <a:prstGeom prst="rect">
            <a:avLst/>
          </a:prstGeom>
          <a:pattFill prst="pct10">
            <a:fgClr>
              <a:schemeClr val="bg1">
                <a:lumMod val="75000"/>
              </a:schemeClr>
            </a:fgClr>
            <a:bgClr>
              <a:schemeClr val="bg1">
                <a:lumMod val="95000"/>
              </a:schemeClr>
            </a:bgClr>
          </a:pattFill>
        </p:spPr>
        <p:txBody>
          <a:bodyPr tIns="828000" anchor="ctr" anchorCtr="1"/>
          <a:lstStyle>
            <a:lvl1pPr marL="0" indent="0">
              <a:buNone/>
              <a:defRPr sz="1400"/>
            </a:lvl1pPr>
          </a:lstStyle>
          <a:p>
            <a:r>
              <a:rPr lang="en-US" altLang="ko-KR" dirty="0"/>
              <a:t>Click icon to add picture</a:t>
            </a:r>
            <a:endParaRPr lang="ko-KR" altLang="en-US" dirty="0"/>
          </a:p>
        </p:txBody>
      </p:sp>
    </p:spTree>
    <p:extLst>
      <p:ext uri="{BB962C8B-B14F-4D97-AF65-F5344CB8AC3E}">
        <p14:creationId xmlns:p14="http://schemas.microsoft.com/office/powerpoint/2010/main" val="180361462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FD54C5-77D7-4EB4-A145-8B040278CB8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B0B4280-B655-4DFC-BD71-D6EC9AF5A97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5992BCE-C134-4F4E-B7C5-AC78D19D04C8}"/>
              </a:ext>
            </a:extLst>
          </p:cNvPr>
          <p:cNvSpPr>
            <a:spLocks noGrp="1"/>
          </p:cNvSpPr>
          <p:nvPr>
            <p:ph type="dt" sz="half" idx="10"/>
          </p:nvPr>
        </p:nvSpPr>
        <p:spPr/>
        <p:txBody>
          <a:bodyPr/>
          <a:lstStyle/>
          <a:p>
            <a:fld id="{922B986D-5242-4FFB-8708-89825DA68522}" type="datetimeFigureOut">
              <a:rPr lang="en-US" smtClean="0"/>
              <a:t>28-Mar-26</a:t>
            </a:fld>
            <a:endParaRPr lang="en-US"/>
          </a:p>
        </p:txBody>
      </p:sp>
      <p:sp>
        <p:nvSpPr>
          <p:cNvPr id="5" name="Footer Placeholder 4">
            <a:extLst>
              <a:ext uri="{FF2B5EF4-FFF2-40B4-BE49-F238E27FC236}">
                <a16:creationId xmlns:a16="http://schemas.microsoft.com/office/drawing/2014/main" id="{2A1F1E9A-A58B-43EC-B9FD-AAB29B58F4A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9BED65D-5C51-498F-89EF-A2FDE0A774EF}"/>
              </a:ext>
            </a:extLst>
          </p:cNvPr>
          <p:cNvSpPr>
            <a:spLocks noGrp="1"/>
          </p:cNvSpPr>
          <p:nvPr>
            <p:ph type="sldNum" sz="quarter" idx="12"/>
          </p:nvPr>
        </p:nvSpPr>
        <p:spPr/>
        <p:txBody>
          <a:bodyPr/>
          <a:lstStyle/>
          <a:p>
            <a:fld id="{A0852C40-2A39-4E92-B53D-25CE2F6DE573}" type="slidenum">
              <a:rPr lang="en-US" smtClean="0"/>
              <a:t>‹#›</a:t>
            </a:fld>
            <a:endParaRPr lang="en-US"/>
          </a:p>
        </p:txBody>
      </p:sp>
    </p:spTree>
    <p:extLst>
      <p:ext uri="{BB962C8B-B14F-4D97-AF65-F5344CB8AC3E}">
        <p14:creationId xmlns:p14="http://schemas.microsoft.com/office/powerpoint/2010/main" val="19047951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9445EC-EDDA-4167-AE82-CF676F906A4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E1394F6-5338-448F-885B-CE0BFC33D0D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041E0E8-F08E-4E77-8832-30D35C67AEA0}"/>
              </a:ext>
            </a:extLst>
          </p:cNvPr>
          <p:cNvSpPr>
            <a:spLocks noGrp="1"/>
          </p:cNvSpPr>
          <p:nvPr>
            <p:ph type="dt" sz="half" idx="10"/>
          </p:nvPr>
        </p:nvSpPr>
        <p:spPr/>
        <p:txBody>
          <a:bodyPr/>
          <a:lstStyle/>
          <a:p>
            <a:fld id="{922B986D-5242-4FFB-8708-89825DA68522}" type="datetimeFigureOut">
              <a:rPr lang="en-US" smtClean="0"/>
              <a:t>28-Mar-26</a:t>
            </a:fld>
            <a:endParaRPr lang="en-US"/>
          </a:p>
        </p:txBody>
      </p:sp>
      <p:sp>
        <p:nvSpPr>
          <p:cNvPr id="5" name="Footer Placeholder 4">
            <a:extLst>
              <a:ext uri="{FF2B5EF4-FFF2-40B4-BE49-F238E27FC236}">
                <a16:creationId xmlns:a16="http://schemas.microsoft.com/office/drawing/2014/main" id="{7D02D382-4DCB-488C-8793-205237440AD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31B985C-5014-424B-AB0C-B9E97C9E02C2}"/>
              </a:ext>
            </a:extLst>
          </p:cNvPr>
          <p:cNvSpPr>
            <a:spLocks noGrp="1"/>
          </p:cNvSpPr>
          <p:nvPr>
            <p:ph type="sldNum" sz="quarter" idx="12"/>
          </p:nvPr>
        </p:nvSpPr>
        <p:spPr/>
        <p:txBody>
          <a:bodyPr/>
          <a:lstStyle/>
          <a:p>
            <a:fld id="{A0852C40-2A39-4E92-B53D-25CE2F6DE573}" type="slidenum">
              <a:rPr lang="en-US" smtClean="0"/>
              <a:t>‹#›</a:t>
            </a:fld>
            <a:endParaRPr lang="en-US"/>
          </a:p>
        </p:txBody>
      </p:sp>
    </p:spTree>
    <p:extLst>
      <p:ext uri="{BB962C8B-B14F-4D97-AF65-F5344CB8AC3E}">
        <p14:creationId xmlns:p14="http://schemas.microsoft.com/office/powerpoint/2010/main" val="17665504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E6AAAF-7147-449B-BEF3-3854A0A7B33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A64B9A4-8DC6-4765-9FCD-18A14427630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950A4E0-2403-429F-AEDF-5396E608D44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6C4E4F1-BFDF-4055-ACED-FF8BA4952A6A}"/>
              </a:ext>
            </a:extLst>
          </p:cNvPr>
          <p:cNvSpPr>
            <a:spLocks noGrp="1"/>
          </p:cNvSpPr>
          <p:nvPr>
            <p:ph type="dt" sz="half" idx="10"/>
          </p:nvPr>
        </p:nvSpPr>
        <p:spPr/>
        <p:txBody>
          <a:bodyPr/>
          <a:lstStyle/>
          <a:p>
            <a:fld id="{922B986D-5242-4FFB-8708-89825DA68522}" type="datetimeFigureOut">
              <a:rPr lang="en-US" smtClean="0"/>
              <a:t>28-Mar-26</a:t>
            </a:fld>
            <a:endParaRPr lang="en-US"/>
          </a:p>
        </p:txBody>
      </p:sp>
      <p:sp>
        <p:nvSpPr>
          <p:cNvPr id="6" name="Footer Placeholder 5">
            <a:extLst>
              <a:ext uri="{FF2B5EF4-FFF2-40B4-BE49-F238E27FC236}">
                <a16:creationId xmlns:a16="http://schemas.microsoft.com/office/drawing/2014/main" id="{06C6CEC3-D5F6-4F34-9694-52312DA0D50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C7ECBEA-8860-445A-A825-5A4A387A117D}"/>
              </a:ext>
            </a:extLst>
          </p:cNvPr>
          <p:cNvSpPr>
            <a:spLocks noGrp="1"/>
          </p:cNvSpPr>
          <p:nvPr>
            <p:ph type="sldNum" sz="quarter" idx="12"/>
          </p:nvPr>
        </p:nvSpPr>
        <p:spPr/>
        <p:txBody>
          <a:bodyPr/>
          <a:lstStyle/>
          <a:p>
            <a:fld id="{A0852C40-2A39-4E92-B53D-25CE2F6DE573}" type="slidenum">
              <a:rPr lang="en-US" smtClean="0"/>
              <a:t>‹#›</a:t>
            </a:fld>
            <a:endParaRPr lang="en-US"/>
          </a:p>
        </p:txBody>
      </p:sp>
    </p:spTree>
    <p:extLst>
      <p:ext uri="{BB962C8B-B14F-4D97-AF65-F5344CB8AC3E}">
        <p14:creationId xmlns:p14="http://schemas.microsoft.com/office/powerpoint/2010/main" val="5211449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AFCFD-B847-4DEF-BE2D-9E682AEF43E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75F859C-25BE-4E45-8674-BE5743BA483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918D25F-5996-46E0-B1FB-12667BDC5AD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6618CCF-148A-439D-AA75-68D0BE3CE2B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0FC51A7-8AC3-415B-9D77-8B60ED1C204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79B2606-853A-4B56-B414-CDDCDF57D196}"/>
              </a:ext>
            </a:extLst>
          </p:cNvPr>
          <p:cNvSpPr>
            <a:spLocks noGrp="1"/>
          </p:cNvSpPr>
          <p:nvPr>
            <p:ph type="dt" sz="half" idx="10"/>
          </p:nvPr>
        </p:nvSpPr>
        <p:spPr/>
        <p:txBody>
          <a:bodyPr/>
          <a:lstStyle/>
          <a:p>
            <a:fld id="{922B986D-5242-4FFB-8708-89825DA68522}" type="datetimeFigureOut">
              <a:rPr lang="en-US" smtClean="0"/>
              <a:t>28-Mar-26</a:t>
            </a:fld>
            <a:endParaRPr lang="en-US"/>
          </a:p>
        </p:txBody>
      </p:sp>
      <p:sp>
        <p:nvSpPr>
          <p:cNvPr id="8" name="Footer Placeholder 7">
            <a:extLst>
              <a:ext uri="{FF2B5EF4-FFF2-40B4-BE49-F238E27FC236}">
                <a16:creationId xmlns:a16="http://schemas.microsoft.com/office/drawing/2014/main" id="{0E651F65-2380-4F0B-AA2F-CCBAC843A1A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D931F6E-39B9-487B-9858-6BAFE512E222}"/>
              </a:ext>
            </a:extLst>
          </p:cNvPr>
          <p:cNvSpPr>
            <a:spLocks noGrp="1"/>
          </p:cNvSpPr>
          <p:nvPr>
            <p:ph type="sldNum" sz="quarter" idx="12"/>
          </p:nvPr>
        </p:nvSpPr>
        <p:spPr/>
        <p:txBody>
          <a:bodyPr/>
          <a:lstStyle/>
          <a:p>
            <a:fld id="{A0852C40-2A39-4E92-B53D-25CE2F6DE573}" type="slidenum">
              <a:rPr lang="en-US" smtClean="0"/>
              <a:t>‹#›</a:t>
            </a:fld>
            <a:endParaRPr lang="en-US"/>
          </a:p>
        </p:txBody>
      </p:sp>
    </p:spTree>
    <p:extLst>
      <p:ext uri="{BB962C8B-B14F-4D97-AF65-F5344CB8AC3E}">
        <p14:creationId xmlns:p14="http://schemas.microsoft.com/office/powerpoint/2010/main" val="40799231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F5A46B-7785-410E-A17C-3D0119A6E2E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539A5A8-CF60-4009-BCF7-34D4DA14F9C8}"/>
              </a:ext>
            </a:extLst>
          </p:cNvPr>
          <p:cNvSpPr>
            <a:spLocks noGrp="1"/>
          </p:cNvSpPr>
          <p:nvPr>
            <p:ph type="dt" sz="half" idx="10"/>
          </p:nvPr>
        </p:nvSpPr>
        <p:spPr/>
        <p:txBody>
          <a:bodyPr/>
          <a:lstStyle/>
          <a:p>
            <a:fld id="{922B986D-5242-4FFB-8708-89825DA68522}" type="datetimeFigureOut">
              <a:rPr lang="en-US" smtClean="0"/>
              <a:t>28-Mar-26</a:t>
            </a:fld>
            <a:endParaRPr lang="en-US"/>
          </a:p>
        </p:txBody>
      </p:sp>
      <p:sp>
        <p:nvSpPr>
          <p:cNvPr id="4" name="Footer Placeholder 3">
            <a:extLst>
              <a:ext uri="{FF2B5EF4-FFF2-40B4-BE49-F238E27FC236}">
                <a16:creationId xmlns:a16="http://schemas.microsoft.com/office/drawing/2014/main" id="{8BE24DF9-4D6F-4C5C-BF77-4E0EF20A136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85B5BAE-022F-4BD6-A586-D0E87CDB36A0}"/>
              </a:ext>
            </a:extLst>
          </p:cNvPr>
          <p:cNvSpPr>
            <a:spLocks noGrp="1"/>
          </p:cNvSpPr>
          <p:nvPr>
            <p:ph type="sldNum" sz="quarter" idx="12"/>
          </p:nvPr>
        </p:nvSpPr>
        <p:spPr/>
        <p:txBody>
          <a:bodyPr/>
          <a:lstStyle/>
          <a:p>
            <a:fld id="{A0852C40-2A39-4E92-B53D-25CE2F6DE573}" type="slidenum">
              <a:rPr lang="en-US" smtClean="0"/>
              <a:t>‹#›</a:t>
            </a:fld>
            <a:endParaRPr lang="en-US"/>
          </a:p>
        </p:txBody>
      </p:sp>
    </p:spTree>
    <p:extLst>
      <p:ext uri="{BB962C8B-B14F-4D97-AF65-F5344CB8AC3E}">
        <p14:creationId xmlns:p14="http://schemas.microsoft.com/office/powerpoint/2010/main" val="33309732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3CCA183-754E-461C-BF1C-1AB07C00015B}"/>
              </a:ext>
            </a:extLst>
          </p:cNvPr>
          <p:cNvSpPr>
            <a:spLocks noGrp="1"/>
          </p:cNvSpPr>
          <p:nvPr>
            <p:ph type="dt" sz="half" idx="10"/>
          </p:nvPr>
        </p:nvSpPr>
        <p:spPr/>
        <p:txBody>
          <a:bodyPr/>
          <a:lstStyle/>
          <a:p>
            <a:fld id="{922B986D-5242-4FFB-8708-89825DA68522}" type="datetimeFigureOut">
              <a:rPr lang="en-US" smtClean="0"/>
              <a:t>28-Mar-26</a:t>
            </a:fld>
            <a:endParaRPr lang="en-US"/>
          </a:p>
        </p:txBody>
      </p:sp>
      <p:sp>
        <p:nvSpPr>
          <p:cNvPr id="3" name="Footer Placeholder 2">
            <a:extLst>
              <a:ext uri="{FF2B5EF4-FFF2-40B4-BE49-F238E27FC236}">
                <a16:creationId xmlns:a16="http://schemas.microsoft.com/office/drawing/2014/main" id="{AF628AA0-545D-4C64-AD5E-9D2307EC749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0E2D50D-8578-4ACA-9651-805F4C3131AD}"/>
              </a:ext>
            </a:extLst>
          </p:cNvPr>
          <p:cNvSpPr>
            <a:spLocks noGrp="1"/>
          </p:cNvSpPr>
          <p:nvPr>
            <p:ph type="sldNum" sz="quarter" idx="12"/>
          </p:nvPr>
        </p:nvSpPr>
        <p:spPr/>
        <p:txBody>
          <a:bodyPr/>
          <a:lstStyle/>
          <a:p>
            <a:fld id="{A0852C40-2A39-4E92-B53D-25CE2F6DE573}" type="slidenum">
              <a:rPr lang="en-US" smtClean="0"/>
              <a:t>‹#›</a:t>
            </a:fld>
            <a:endParaRPr lang="en-US"/>
          </a:p>
        </p:txBody>
      </p:sp>
    </p:spTree>
    <p:extLst>
      <p:ext uri="{BB962C8B-B14F-4D97-AF65-F5344CB8AC3E}">
        <p14:creationId xmlns:p14="http://schemas.microsoft.com/office/powerpoint/2010/main" val="27989532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FF2169-D492-4F48-B693-04602E1851D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F785EEC-BBBB-420A-81A8-1FBB25DAA4A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E672842-008E-456E-BEAE-70C334B003D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07F02B0-2326-4C66-AB09-DEC2371D3610}"/>
              </a:ext>
            </a:extLst>
          </p:cNvPr>
          <p:cNvSpPr>
            <a:spLocks noGrp="1"/>
          </p:cNvSpPr>
          <p:nvPr>
            <p:ph type="dt" sz="half" idx="10"/>
          </p:nvPr>
        </p:nvSpPr>
        <p:spPr/>
        <p:txBody>
          <a:bodyPr/>
          <a:lstStyle/>
          <a:p>
            <a:fld id="{922B986D-5242-4FFB-8708-89825DA68522}" type="datetimeFigureOut">
              <a:rPr lang="en-US" smtClean="0"/>
              <a:t>28-Mar-26</a:t>
            </a:fld>
            <a:endParaRPr lang="en-US"/>
          </a:p>
        </p:txBody>
      </p:sp>
      <p:sp>
        <p:nvSpPr>
          <p:cNvPr id="6" name="Footer Placeholder 5">
            <a:extLst>
              <a:ext uri="{FF2B5EF4-FFF2-40B4-BE49-F238E27FC236}">
                <a16:creationId xmlns:a16="http://schemas.microsoft.com/office/drawing/2014/main" id="{CFC5ECF6-C972-4857-9309-186CEE669D3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99A065A-1978-426D-B8A5-367D54884E81}"/>
              </a:ext>
            </a:extLst>
          </p:cNvPr>
          <p:cNvSpPr>
            <a:spLocks noGrp="1"/>
          </p:cNvSpPr>
          <p:nvPr>
            <p:ph type="sldNum" sz="quarter" idx="12"/>
          </p:nvPr>
        </p:nvSpPr>
        <p:spPr/>
        <p:txBody>
          <a:bodyPr/>
          <a:lstStyle/>
          <a:p>
            <a:fld id="{A0852C40-2A39-4E92-B53D-25CE2F6DE573}" type="slidenum">
              <a:rPr lang="en-US" smtClean="0"/>
              <a:t>‹#›</a:t>
            </a:fld>
            <a:endParaRPr lang="en-US"/>
          </a:p>
        </p:txBody>
      </p:sp>
    </p:spTree>
    <p:extLst>
      <p:ext uri="{BB962C8B-B14F-4D97-AF65-F5344CB8AC3E}">
        <p14:creationId xmlns:p14="http://schemas.microsoft.com/office/powerpoint/2010/main" val="23950896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1FFB59-2F5A-4209-85CF-8F1125AA266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6683606-BE61-4D17-B533-484F441A2FF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CCBC595-6DDC-4CAD-BC99-E470934DF67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89A566B-52AC-42C6-BFFA-A0AF3EF4CB95}"/>
              </a:ext>
            </a:extLst>
          </p:cNvPr>
          <p:cNvSpPr>
            <a:spLocks noGrp="1"/>
          </p:cNvSpPr>
          <p:nvPr>
            <p:ph type="dt" sz="half" idx="10"/>
          </p:nvPr>
        </p:nvSpPr>
        <p:spPr/>
        <p:txBody>
          <a:bodyPr/>
          <a:lstStyle/>
          <a:p>
            <a:fld id="{922B986D-5242-4FFB-8708-89825DA68522}" type="datetimeFigureOut">
              <a:rPr lang="en-US" smtClean="0"/>
              <a:t>28-Mar-26</a:t>
            </a:fld>
            <a:endParaRPr lang="en-US"/>
          </a:p>
        </p:txBody>
      </p:sp>
      <p:sp>
        <p:nvSpPr>
          <p:cNvPr id="6" name="Footer Placeholder 5">
            <a:extLst>
              <a:ext uri="{FF2B5EF4-FFF2-40B4-BE49-F238E27FC236}">
                <a16:creationId xmlns:a16="http://schemas.microsoft.com/office/drawing/2014/main" id="{A623F484-4E54-49AF-A988-6F47C9ED70B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7167378-384E-48F1-B2EB-C58D02917548}"/>
              </a:ext>
            </a:extLst>
          </p:cNvPr>
          <p:cNvSpPr>
            <a:spLocks noGrp="1"/>
          </p:cNvSpPr>
          <p:nvPr>
            <p:ph type="sldNum" sz="quarter" idx="12"/>
          </p:nvPr>
        </p:nvSpPr>
        <p:spPr/>
        <p:txBody>
          <a:bodyPr/>
          <a:lstStyle/>
          <a:p>
            <a:fld id="{A0852C40-2A39-4E92-B53D-25CE2F6DE573}" type="slidenum">
              <a:rPr lang="en-US" smtClean="0"/>
              <a:t>‹#›</a:t>
            </a:fld>
            <a:endParaRPr lang="en-US"/>
          </a:p>
        </p:txBody>
      </p:sp>
    </p:spTree>
    <p:extLst>
      <p:ext uri="{BB962C8B-B14F-4D97-AF65-F5344CB8AC3E}">
        <p14:creationId xmlns:p14="http://schemas.microsoft.com/office/powerpoint/2010/main" val="33612905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FCAE2DD-A9F9-420F-ADEF-BA0767F92F9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034E21C-F955-415F-ADCF-4E7AAE4607D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DCEEA95-7B3D-425D-AC68-115CC77817A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22B986D-5242-4FFB-8708-89825DA68522}" type="datetimeFigureOut">
              <a:rPr lang="en-US" smtClean="0"/>
              <a:t>28-Mar-26</a:t>
            </a:fld>
            <a:endParaRPr lang="en-US"/>
          </a:p>
        </p:txBody>
      </p:sp>
      <p:sp>
        <p:nvSpPr>
          <p:cNvPr id="5" name="Footer Placeholder 4">
            <a:extLst>
              <a:ext uri="{FF2B5EF4-FFF2-40B4-BE49-F238E27FC236}">
                <a16:creationId xmlns:a16="http://schemas.microsoft.com/office/drawing/2014/main" id="{83E64CFA-C7F5-4D7E-8F3A-8485D44B3F1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C0E7D09-98ED-4C1D-86CE-6B1F0724B69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0852C40-2A39-4E92-B53D-25CE2F6DE573}" type="slidenum">
              <a:rPr lang="en-US" smtClean="0"/>
              <a:t>‹#›</a:t>
            </a:fld>
            <a:endParaRPr lang="en-US"/>
          </a:p>
        </p:txBody>
      </p:sp>
    </p:spTree>
    <p:extLst>
      <p:ext uri="{BB962C8B-B14F-4D97-AF65-F5344CB8AC3E}">
        <p14:creationId xmlns:p14="http://schemas.microsoft.com/office/powerpoint/2010/main" val="379720986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4" r:id="rId12"/>
    <p:sldLayoutId id="2147483665"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C3D649-2553-86EF-D4E1-819238DB4A36}"/>
              </a:ext>
            </a:extLst>
          </p:cNvPr>
          <p:cNvSpPr>
            <a:spLocks noGrp="1"/>
          </p:cNvSpPr>
          <p:nvPr>
            <p:ph type="ctrTitle"/>
          </p:nvPr>
        </p:nvSpPr>
        <p:spPr>
          <a:xfrm>
            <a:off x="1176478" y="1539240"/>
            <a:ext cx="10253521" cy="3697778"/>
          </a:xfrm>
        </p:spPr>
        <p:txBody>
          <a:bodyPr>
            <a:normAutofit/>
          </a:bodyPr>
          <a:lstStyle/>
          <a:p>
            <a:r>
              <a:rPr lang="lo-LA" sz="4800" b="1" dirty="0">
                <a:effectLst>
                  <a:outerShdw blurRad="38100" dist="38100" dir="2700000" algn="tl">
                    <a:srgbClr val="000000">
                      <a:alpha val="43137"/>
                    </a:srgbClr>
                  </a:outerShdw>
                </a:effectLst>
                <a:latin typeface="Phetsarath OT" panose="02000500000000020004" pitchFamily="2" charset="0"/>
                <a:cs typeface="Phetsarath OT" panose="02000500000000020004" pitchFamily="2" charset="0"/>
              </a:rPr>
              <a:t>ຮ່າງ 1</a:t>
            </a:r>
            <a:br>
              <a:rPr lang="lo-LA" sz="4800" b="1" dirty="0">
                <a:effectLst>
                  <a:outerShdw blurRad="38100" dist="38100" dir="2700000" algn="tl">
                    <a:srgbClr val="000000">
                      <a:alpha val="43137"/>
                    </a:srgbClr>
                  </a:outerShdw>
                </a:effectLst>
                <a:latin typeface="Phetsarath OT" panose="02000500000000020004" pitchFamily="2" charset="0"/>
                <a:cs typeface="Phetsarath OT" panose="02000500000000020004" pitchFamily="2" charset="0"/>
              </a:rPr>
            </a:br>
            <a:r>
              <a:rPr lang="lo-LA" sz="4800" b="1" dirty="0">
                <a:effectLst>
                  <a:outerShdw blurRad="38100" dist="38100" dir="2700000" algn="tl">
                    <a:srgbClr val="000000">
                      <a:alpha val="43137"/>
                    </a:srgbClr>
                  </a:outerShdw>
                </a:effectLst>
                <a:latin typeface="Phetsarath OT" panose="02000500000000020004" pitchFamily="2" charset="0"/>
                <a:cs typeface="Phetsarath OT" panose="02000500000000020004" pitchFamily="2" charset="0"/>
              </a:rPr>
              <a:t>ການປັບປຸງ</a:t>
            </a:r>
            <a:br>
              <a:rPr lang="lo-LA" sz="4800" b="1" dirty="0">
                <a:effectLst>
                  <a:outerShdw blurRad="38100" dist="38100" dir="2700000" algn="tl">
                    <a:srgbClr val="000000">
                      <a:alpha val="43137"/>
                    </a:srgbClr>
                  </a:outerShdw>
                </a:effectLst>
                <a:latin typeface="Phetsarath OT" panose="02000500000000020004" pitchFamily="2" charset="0"/>
                <a:cs typeface="Phetsarath OT" panose="02000500000000020004" pitchFamily="2" charset="0"/>
              </a:rPr>
            </a:br>
            <a:r>
              <a:rPr lang="lo-LA" sz="4800" b="1" dirty="0">
                <a:effectLst>
                  <a:outerShdw blurRad="38100" dist="38100" dir="2700000" algn="tl">
                    <a:srgbClr val="000000">
                      <a:alpha val="43137"/>
                    </a:srgbClr>
                  </a:outerShdw>
                </a:effectLst>
                <a:latin typeface="Phetsarath OT" panose="02000500000000020004" pitchFamily="2" charset="0"/>
                <a:cs typeface="Phetsarath OT" panose="02000500000000020004" pitchFamily="2" charset="0"/>
              </a:rPr>
              <a:t>ຍຸດທະສາດແຫ່ງຊາດດ້ານໂພຊະນາການ</a:t>
            </a:r>
            <a:br>
              <a:rPr lang="lo-LA" sz="4800" b="1" dirty="0">
                <a:effectLst>
                  <a:outerShdw blurRad="38100" dist="38100" dir="2700000" algn="tl">
                    <a:srgbClr val="000000">
                      <a:alpha val="43137"/>
                    </a:srgbClr>
                  </a:outerShdw>
                </a:effectLst>
                <a:latin typeface="Phetsarath OT" panose="02000500000000020004" pitchFamily="2" charset="0"/>
                <a:cs typeface="Phetsarath OT" panose="02000500000000020004" pitchFamily="2" charset="0"/>
              </a:rPr>
            </a:br>
            <a:r>
              <a:rPr lang="lo-LA" sz="4800" b="1" dirty="0">
                <a:effectLst>
                  <a:outerShdw blurRad="38100" dist="38100" dir="2700000" algn="tl">
                    <a:srgbClr val="000000">
                      <a:alpha val="43137"/>
                    </a:srgbClr>
                  </a:outerShdw>
                </a:effectLst>
                <a:latin typeface="Phetsarath OT" panose="02000500000000020004" pitchFamily="2" charset="0"/>
                <a:cs typeface="Phetsarath OT" panose="02000500000000020004" pitchFamily="2" charset="0"/>
              </a:rPr>
              <a:t>(2026-2035) </a:t>
            </a:r>
            <a:br>
              <a:rPr lang="lo-LA" sz="4800" b="1" dirty="0">
                <a:effectLst>
                  <a:outerShdw blurRad="38100" dist="38100" dir="2700000" algn="tl">
                    <a:srgbClr val="000000">
                      <a:alpha val="43137"/>
                    </a:srgbClr>
                  </a:outerShdw>
                </a:effectLst>
                <a:latin typeface="Phetsarath OT" panose="02000500000000020004" pitchFamily="2" charset="0"/>
                <a:cs typeface="Phetsarath OT" panose="02000500000000020004" pitchFamily="2" charset="0"/>
              </a:rPr>
            </a:br>
            <a:endParaRPr lang="en-US" sz="48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627742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cxnSp>
        <p:nvCxnSpPr>
          <p:cNvPr id="209" name="Google Shape;209;p10"/>
          <p:cNvCxnSpPr/>
          <p:nvPr/>
        </p:nvCxnSpPr>
        <p:spPr>
          <a:xfrm>
            <a:off x="148154" y="3843130"/>
            <a:ext cx="11834191" cy="0"/>
          </a:xfrm>
          <a:prstGeom prst="straightConnector1">
            <a:avLst/>
          </a:prstGeom>
          <a:noFill/>
          <a:ln w="76200" cap="flat" cmpd="sng">
            <a:solidFill>
              <a:schemeClr val="accent1"/>
            </a:solidFill>
            <a:prstDash val="solid"/>
            <a:miter lim="800000"/>
            <a:headEnd type="none" w="sm" len="sm"/>
            <a:tailEnd type="none" w="sm" len="sm"/>
          </a:ln>
        </p:spPr>
      </p:cxnSp>
      <p:cxnSp>
        <p:nvCxnSpPr>
          <p:cNvPr id="210" name="Google Shape;210;p10"/>
          <p:cNvCxnSpPr>
            <a:cxnSpLocks/>
            <a:stCxn id="211" idx="2"/>
            <a:endCxn id="212" idx="4"/>
          </p:cNvCxnSpPr>
          <p:nvPr/>
        </p:nvCxnSpPr>
        <p:spPr>
          <a:xfrm>
            <a:off x="459067" y="3622443"/>
            <a:ext cx="19800" cy="337500"/>
          </a:xfrm>
          <a:prstGeom prst="straightConnector1">
            <a:avLst/>
          </a:prstGeom>
          <a:noFill/>
          <a:ln w="47625" cap="flat" cmpd="sng">
            <a:solidFill>
              <a:srgbClr val="008000"/>
            </a:solidFill>
            <a:prstDash val="dash"/>
            <a:miter lim="800000"/>
            <a:headEnd type="none" w="sm" len="sm"/>
            <a:tailEnd type="none" w="sm" len="sm"/>
          </a:ln>
        </p:spPr>
      </p:cxnSp>
      <p:sp>
        <p:nvSpPr>
          <p:cNvPr id="214" name="Google Shape;214;p10"/>
          <p:cNvSpPr txBox="1"/>
          <p:nvPr/>
        </p:nvSpPr>
        <p:spPr>
          <a:xfrm flipH="1">
            <a:off x="23588" y="3996598"/>
            <a:ext cx="1157932" cy="58473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b="1" dirty="0">
                <a:solidFill>
                  <a:schemeClr val="dk1"/>
                </a:solidFill>
                <a:latin typeface="+mj-lt"/>
                <a:ea typeface="Phetsarath"/>
                <a:cs typeface="Phetsarath"/>
                <a:sym typeface="Phetsarath"/>
              </a:rPr>
              <a:t>July</a:t>
            </a:r>
            <a:endParaRPr dirty="0">
              <a:latin typeface="+mj-lt"/>
            </a:endParaRPr>
          </a:p>
        </p:txBody>
      </p:sp>
      <p:sp>
        <p:nvSpPr>
          <p:cNvPr id="215" name="Google Shape;215;p10"/>
          <p:cNvSpPr/>
          <p:nvPr/>
        </p:nvSpPr>
        <p:spPr>
          <a:xfrm>
            <a:off x="9717125" y="228535"/>
            <a:ext cx="2419922" cy="1200288"/>
          </a:xfrm>
          <a:prstGeom prst="rect">
            <a:avLst/>
          </a:prstGeom>
          <a:solidFill>
            <a:schemeClr val="accent6">
              <a:lumMod val="40000"/>
              <a:lumOff val="60000"/>
            </a:schemeClr>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b="1" dirty="0">
                <a:solidFill>
                  <a:schemeClr val="dk1"/>
                </a:solidFill>
                <a:latin typeface="+mj-lt"/>
                <a:ea typeface="Phetsarath"/>
                <a:cs typeface="Phetsarath"/>
                <a:sym typeface="Phetsarath"/>
              </a:rPr>
              <a:t>3</a:t>
            </a:r>
            <a:r>
              <a:rPr lang="en-US" sz="2400" b="1" baseline="30000" dirty="0">
                <a:solidFill>
                  <a:schemeClr val="dk1"/>
                </a:solidFill>
                <a:latin typeface="+mj-lt"/>
                <a:ea typeface="Phetsarath"/>
                <a:cs typeface="Phetsarath"/>
                <a:sym typeface="Phetsarath"/>
              </a:rPr>
              <a:t>rd</a:t>
            </a:r>
            <a:r>
              <a:rPr lang="en-US" sz="2400" b="1" dirty="0">
                <a:solidFill>
                  <a:schemeClr val="dk1"/>
                </a:solidFill>
                <a:latin typeface="+mj-lt"/>
                <a:ea typeface="Phetsarath"/>
                <a:cs typeface="Phetsarath"/>
                <a:sym typeface="Phetsarath"/>
              </a:rPr>
              <a:t> NNF meeting for NNS and NPAN approval </a:t>
            </a:r>
            <a:endParaRPr sz="2400" dirty="0">
              <a:latin typeface="+mj-lt"/>
            </a:endParaRPr>
          </a:p>
        </p:txBody>
      </p:sp>
      <p:sp>
        <p:nvSpPr>
          <p:cNvPr id="212" name="Google Shape;212;p10"/>
          <p:cNvSpPr/>
          <p:nvPr/>
        </p:nvSpPr>
        <p:spPr>
          <a:xfrm>
            <a:off x="301779" y="3769259"/>
            <a:ext cx="354068" cy="190686"/>
          </a:xfrm>
          <a:prstGeom prst="ellipse">
            <a:avLst/>
          </a:prstGeom>
          <a:solidFill>
            <a:srgbClr val="C00000"/>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mj-lt"/>
              <a:ea typeface="Calibri"/>
              <a:cs typeface="Calibri"/>
              <a:sym typeface="Calibri"/>
            </a:endParaRPr>
          </a:p>
        </p:txBody>
      </p:sp>
      <p:sp>
        <p:nvSpPr>
          <p:cNvPr id="216" name="Google Shape;216;p10"/>
          <p:cNvSpPr/>
          <p:nvPr/>
        </p:nvSpPr>
        <p:spPr>
          <a:xfrm>
            <a:off x="1310352" y="3758718"/>
            <a:ext cx="354068" cy="190686"/>
          </a:xfrm>
          <a:prstGeom prst="ellipse">
            <a:avLst/>
          </a:prstGeom>
          <a:solidFill>
            <a:srgbClr val="C00000"/>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mj-lt"/>
              <a:ea typeface="Calibri"/>
              <a:cs typeface="Calibri"/>
              <a:sym typeface="Calibri"/>
            </a:endParaRPr>
          </a:p>
        </p:txBody>
      </p:sp>
      <p:sp>
        <p:nvSpPr>
          <p:cNvPr id="217" name="Google Shape;217;p10"/>
          <p:cNvSpPr/>
          <p:nvPr/>
        </p:nvSpPr>
        <p:spPr>
          <a:xfrm>
            <a:off x="5740290" y="3736085"/>
            <a:ext cx="354068" cy="190686"/>
          </a:xfrm>
          <a:prstGeom prst="ellipse">
            <a:avLst/>
          </a:prstGeom>
          <a:solidFill>
            <a:srgbClr val="C00000"/>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mj-lt"/>
              <a:ea typeface="Calibri"/>
              <a:cs typeface="Calibri"/>
              <a:sym typeface="Calibri"/>
            </a:endParaRPr>
          </a:p>
        </p:txBody>
      </p:sp>
      <p:sp>
        <p:nvSpPr>
          <p:cNvPr id="218" name="Google Shape;218;p10"/>
          <p:cNvSpPr txBox="1"/>
          <p:nvPr/>
        </p:nvSpPr>
        <p:spPr>
          <a:xfrm flipH="1">
            <a:off x="1101516" y="4017387"/>
            <a:ext cx="1311673" cy="58473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b="1" dirty="0">
                <a:solidFill>
                  <a:schemeClr val="dk1"/>
                </a:solidFill>
                <a:latin typeface="+mj-lt"/>
                <a:ea typeface="Phetsarath"/>
                <a:cs typeface="Phetsarath"/>
                <a:sym typeface="Phetsarath"/>
              </a:rPr>
              <a:t>Sept</a:t>
            </a:r>
            <a:endParaRPr dirty="0">
              <a:latin typeface="+mj-lt"/>
            </a:endParaRPr>
          </a:p>
        </p:txBody>
      </p:sp>
      <p:sp>
        <p:nvSpPr>
          <p:cNvPr id="219" name="Google Shape;219;p10"/>
          <p:cNvSpPr txBox="1"/>
          <p:nvPr/>
        </p:nvSpPr>
        <p:spPr>
          <a:xfrm flipH="1">
            <a:off x="9272077" y="4024955"/>
            <a:ext cx="1157932"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b="1" dirty="0">
                <a:solidFill>
                  <a:schemeClr val="dk1"/>
                </a:solidFill>
                <a:latin typeface="+mj-lt"/>
                <a:ea typeface="Phetsarath"/>
                <a:cs typeface="Phetsarath"/>
                <a:sym typeface="Phetsarath"/>
              </a:rPr>
              <a:t>May</a:t>
            </a:r>
            <a:endParaRPr dirty="0">
              <a:latin typeface="+mj-lt"/>
            </a:endParaRPr>
          </a:p>
        </p:txBody>
      </p:sp>
      <p:sp>
        <p:nvSpPr>
          <p:cNvPr id="222" name="Google Shape;222;p10"/>
          <p:cNvSpPr/>
          <p:nvPr/>
        </p:nvSpPr>
        <p:spPr>
          <a:xfrm>
            <a:off x="8264890" y="2667236"/>
            <a:ext cx="3803862" cy="461624"/>
          </a:xfrm>
          <a:prstGeom prst="rect">
            <a:avLst/>
          </a:prstGeom>
          <a:solidFill>
            <a:srgbClr val="F2C994"/>
          </a:solidFill>
          <a:ln>
            <a:noFill/>
          </a:ln>
        </p:spPr>
        <p:txBody>
          <a:bodyPr spcFirstLastPara="1" wrap="square" lIns="91425" tIns="45700" rIns="91425" bIns="45700" anchor="t" anchorCtr="0">
            <a:spAutoFit/>
          </a:bodyPr>
          <a:lstStyle/>
          <a:p>
            <a:r>
              <a:rPr lang="en-US" sz="2400" b="1" dirty="0">
                <a:latin typeface="Phetsarath OT"/>
                <a:cs typeface="Phetsarath OT"/>
              </a:rPr>
              <a:t>NPAN development</a:t>
            </a:r>
            <a:endParaRPr sz="2400" dirty="0">
              <a:latin typeface="+mj-lt"/>
            </a:endParaRPr>
          </a:p>
        </p:txBody>
      </p:sp>
      <p:sp>
        <p:nvSpPr>
          <p:cNvPr id="223" name="Google Shape;223;p10"/>
          <p:cNvSpPr/>
          <p:nvPr/>
        </p:nvSpPr>
        <p:spPr>
          <a:xfrm>
            <a:off x="10605799" y="3735808"/>
            <a:ext cx="354068" cy="190686"/>
          </a:xfrm>
          <a:prstGeom prst="ellipse">
            <a:avLst/>
          </a:prstGeom>
          <a:solidFill>
            <a:srgbClr val="C00000"/>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mj-lt"/>
              <a:ea typeface="Calibri"/>
              <a:cs typeface="Calibri"/>
              <a:sym typeface="Calibri"/>
            </a:endParaRPr>
          </a:p>
        </p:txBody>
      </p:sp>
      <p:sp>
        <p:nvSpPr>
          <p:cNvPr id="224" name="Google Shape;224;p10"/>
          <p:cNvSpPr/>
          <p:nvPr/>
        </p:nvSpPr>
        <p:spPr>
          <a:xfrm>
            <a:off x="11846697" y="3720175"/>
            <a:ext cx="354068" cy="190686"/>
          </a:xfrm>
          <a:prstGeom prst="ellipse">
            <a:avLst/>
          </a:prstGeom>
          <a:solidFill>
            <a:srgbClr val="C00000"/>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mj-lt"/>
              <a:ea typeface="Calibri"/>
              <a:cs typeface="Calibri"/>
              <a:sym typeface="Calibri"/>
            </a:endParaRPr>
          </a:p>
        </p:txBody>
      </p:sp>
      <p:sp>
        <p:nvSpPr>
          <p:cNvPr id="226" name="Google Shape;226;p10"/>
          <p:cNvSpPr/>
          <p:nvPr/>
        </p:nvSpPr>
        <p:spPr>
          <a:xfrm>
            <a:off x="49983" y="5246909"/>
            <a:ext cx="8494855" cy="914400"/>
          </a:xfrm>
          <a:prstGeom prst="rect">
            <a:avLst/>
          </a:prstGeom>
          <a:solidFill>
            <a:srgbClr val="00B0F0"/>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lo-LA" sz="2800" b="1" dirty="0">
                <a:solidFill>
                  <a:schemeClr val="dk1"/>
                </a:solidFill>
                <a:latin typeface="Phetsarath OT" panose="02000500000000020004" pitchFamily="2" charset="0"/>
                <a:ea typeface="Calibri"/>
                <a:cs typeface="Phetsarath OT" panose="02000500000000020004" pitchFamily="2" charset="0"/>
                <a:sym typeface="Calibri"/>
              </a:rPr>
              <a:t>ໄລຍະ 1 ປັບຍຸດທະສາດ( 2026 -2035)</a:t>
            </a:r>
          </a:p>
        </p:txBody>
      </p:sp>
      <p:sp>
        <p:nvSpPr>
          <p:cNvPr id="228" name="Google Shape;228;p10"/>
          <p:cNvSpPr/>
          <p:nvPr/>
        </p:nvSpPr>
        <p:spPr>
          <a:xfrm>
            <a:off x="4755469" y="3747787"/>
            <a:ext cx="354068" cy="190686"/>
          </a:xfrm>
          <a:prstGeom prst="ellipse">
            <a:avLst/>
          </a:prstGeom>
          <a:solidFill>
            <a:srgbClr val="C00000"/>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mj-lt"/>
              <a:ea typeface="Calibri"/>
              <a:cs typeface="Calibri"/>
              <a:sym typeface="Calibri"/>
            </a:endParaRPr>
          </a:p>
        </p:txBody>
      </p:sp>
      <p:sp>
        <p:nvSpPr>
          <p:cNvPr id="229" name="Google Shape;229;p10"/>
          <p:cNvSpPr/>
          <p:nvPr/>
        </p:nvSpPr>
        <p:spPr>
          <a:xfrm>
            <a:off x="6947556" y="3769216"/>
            <a:ext cx="354068" cy="190686"/>
          </a:xfrm>
          <a:prstGeom prst="ellipse">
            <a:avLst/>
          </a:prstGeom>
          <a:solidFill>
            <a:srgbClr val="C00000"/>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mj-lt"/>
              <a:ea typeface="Calibri"/>
              <a:cs typeface="Calibri"/>
              <a:sym typeface="Calibri"/>
            </a:endParaRPr>
          </a:p>
        </p:txBody>
      </p:sp>
      <p:sp>
        <p:nvSpPr>
          <p:cNvPr id="230" name="Google Shape;230;p10"/>
          <p:cNvSpPr txBox="1"/>
          <p:nvPr/>
        </p:nvSpPr>
        <p:spPr>
          <a:xfrm flipH="1">
            <a:off x="10165533" y="4029485"/>
            <a:ext cx="951517"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b="1" dirty="0">
                <a:solidFill>
                  <a:schemeClr val="dk1"/>
                </a:solidFill>
                <a:latin typeface="+mj-lt"/>
                <a:ea typeface="Phetsarath"/>
                <a:cs typeface="Phetsarath"/>
                <a:sym typeface="Phetsarath"/>
              </a:rPr>
              <a:t>Jun</a:t>
            </a:r>
            <a:endParaRPr dirty="0">
              <a:latin typeface="+mj-lt"/>
            </a:endParaRPr>
          </a:p>
        </p:txBody>
      </p:sp>
      <p:sp>
        <p:nvSpPr>
          <p:cNvPr id="231" name="Google Shape;231;p10"/>
          <p:cNvSpPr/>
          <p:nvPr/>
        </p:nvSpPr>
        <p:spPr>
          <a:xfrm>
            <a:off x="8054791" y="3747787"/>
            <a:ext cx="354068" cy="190686"/>
          </a:xfrm>
          <a:prstGeom prst="ellipse">
            <a:avLst/>
          </a:prstGeom>
          <a:solidFill>
            <a:srgbClr val="C00000"/>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mj-lt"/>
              <a:ea typeface="Calibri"/>
              <a:cs typeface="Calibri"/>
              <a:sym typeface="Calibri"/>
            </a:endParaRPr>
          </a:p>
        </p:txBody>
      </p:sp>
      <p:sp>
        <p:nvSpPr>
          <p:cNvPr id="232" name="Google Shape;232;p10"/>
          <p:cNvSpPr txBox="1"/>
          <p:nvPr/>
        </p:nvSpPr>
        <p:spPr>
          <a:xfrm flipH="1">
            <a:off x="11466717" y="4033638"/>
            <a:ext cx="951517"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b="1" dirty="0">
                <a:solidFill>
                  <a:schemeClr val="dk1"/>
                </a:solidFill>
                <a:latin typeface="+mj-lt"/>
                <a:ea typeface="Phetsarath"/>
                <a:cs typeface="Phetsarath"/>
                <a:sym typeface="Phetsarath"/>
              </a:rPr>
              <a:t>Jul</a:t>
            </a:r>
            <a:endParaRPr dirty="0">
              <a:latin typeface="+mj-lt"/>
            </a:endParaRPr>
          </a:p>
        </p:txBody>
      </p:sp>
      <p:sp>
        <p:nvSpPr>
          <p:cNvPr id="233" name="Google Shape;233;p10"/>
          <p:cNvSpPr/>
          <p:nvPr/>
        </p:nvSpPr>
        <p:spPr>
          <a:xfrm>
            <a:off x="9390637" y="3712114"/>
            <a:ext cx="354068" cy="190686"/>
          </a:xfrm>
          <a:prstGeom prst="ellipse">
            <a:avLst/>
          </a:prstGeom>
          <a:solidFill>
            <a:srgbClr val="C00000"/>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mj-lt"/>
              <a:ea typeface="Calibri"/>
              <a:cs typeface="Calibri"/>
              <a:sym typeface="Calibri"/>
            </a:endParaRPr>
          </a:p>
        </p:txBody>
      </p:sp>
      <p:sp>
        <p:nvSpPr>
          <p:cNvPr id="211" name="Google Shape;211;p10"/>
          <p:cNvSpPr txBox="1"/>
          <p:nvPr/>
        </p:nvSpPr>
        <p:spPr>
          <a:xfrm>
            <a:off x="-127392" y="2976112"/>
            <a:ext cx="1172918" cy="646290"/>
          </a:xfrm>
          <a:prstGeom prst="rect">
            <a:avLst/>
          </a:prstGeom>
          <a:solidFill>
            <a:srgbClr val="C4E0B2"/>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dirty="0">
                <a:solidFill>
                  <a:schemeClr val="dk1"/>
                </a:solidFill>
                <a:latin typeface="+mj-lt"/>
                <a:ea typeface="Phetsarath"/>
                <a:cs typeface="Phetsarath"/>
                <a:sym typeface="Phetsarath"/>
              </a:rPr>
              <a:t>1</a:t>
            </a:r>
            <a:r>
              <a:rPr lang="en-US" sz="1800" b="1" baseline="30000" dirty="0">
                <a:solidFill>
                  <a:schemeClr val="dk1"/>
                </a:solidFill>
                <a:latin typeface="+mj-lt"/>
                <a:ea typeface="Phetsarath"/>
                <a:cs typeface="Phetsarath"/>
                <a:sym typeface="Phetsarath"/>
              </a:rPr>
              <a:t>st</a:t>
            </a:r>
            <a:r>
              <a:rPr lang="en-US" sz="1800" b="1" dirty="0">
                <a:solidFill>
                  <a:schemeClr val="dk1"/>
                </a:solidFill>
                <a:latin typeface="+mj-lt"/>
                <a:ea typeface="Phetsarath"/>
                <a:cs typeface="Phetsarath"/>
                <a:sym typeface="Phetsarath"/>
              </a:rPr>
              <a:t> NNC meeting</a:t>
            </a:r>
            <a:endParaRPr dirty="0">
              <a:latin typeface="+mj-lt"/>
            </a:endParaRPr>
          </a:p>
        </p:txBody>
      </p:sp>
      <p:sp>
        <p:nvSpPr>
          <p:cNvPr id="237" name="Google Shape;237;p10"/>
          <p:cNvSpPr/>
          <p:nvPr/>
        </p:nvSpPr>
        <p:spPr>
          <a:xfrm>
            <a:off x="3760309" y="1682741"/>
            <a:ext cx="2887066" cy="923289"/>
          </a:xfrm>
          <a:prstGeom prst="rect">
            <a:avLst/>
          </a:prstGeom>
          <a:solidFill>
            <a:schemeClr val="accent5">
              <a:lumMod val="60000"/>
              <a:lumOff val="40000"/>
            </a:schemeClr>
          </a:solidFill>
          <a:ln>
            <a:noFill/>
          </a:ln>
        </p:spPr>
        <p:txBody>
          <a:bodyPr spcFirstLastPara="1" wrap="square" lIns="91425" tIns="45700" rIns="91425" bIns="45700" anchor="t" anchorCtr="0">
            <a:spAutoFit/>
          </a:bodyPr>
          <a:lstStyle/>
          <a:p>
            <a:r>
              <a:rPr lang="en-US" b="1" dirty="0">
                <a:solidFill>
                  <a:schemeClr val="dk1"/>
                </a:solidFill>
                <a:latin typeface="+mj-lt"/>
                <a:cs typeface="Phetsarath"/>
                <a:sym typeface="Phetsarath"/>
              </a:rPr>
              <a:t>4. NNS development Step 1-5 ( WG )</a:t>
            </a:r>
          </a:p>
          <a:p>
            <a:endParaRPr b="1" dirty="0">
              <a:solidFill>
                <a:schemeClr val="dk1"/>
              </a:solidFill>
              <a:latin typeface="+mj-lt"/>
              <a:cs typeface="Phetsarath"/>
              <a:sym typeface="Phetsarath"/>
            </a:endParaRPr>
          </a:p>
        </p:txBody>
      </p:sp>
      <p:cxnSp>
        <p:nvCxnSpPr>
          <p:cNvPr id="238" name="Google Shape;238;p10"/>
          <p:cNvCxnSpPr>
            <a:cxnSpLocks/>
          </p:cNvCxnSpPr>
          <p:nvPr/>
        </p:nvCxnSpPr>
        <p:spPr>
          <a:xfrm>
            <a:off x="8264889" y="2851881"/>
            <a:ext cx="0" cy="1041703"/>
          </a:xfrm>
          <a:prstGeom prst="straightConnector1">
            <a:avLst/>
          </a:prstGeom>
          <a:noFill/>
          <a:ln w="47625" cap="flat" cmpd="sng">
            <a:solidFill>
              <a:schemeClr val="accent1"/>
            </a:solidFill>
            <a:prstDash val="dash"/>
            <a:miter lim="800000"/>
            <a:headEnd type="none" w="sm" len="sm"/>
            <a:tailEnd type="none" w="sm" len="sm"/>
          </a:ln>
        </p:spPr>
      </p:cxnSp>
      <p:sp>
        <p:nvSpPr>
          <p:cNvPr id="239" name="Google Shape;239;p10"/>
          <p:cNvSpPr txBox="1"/>
          <p:nvPr/>
        </p:nvSpPr>
        <p:spPr>
          <a:xfrm flipH="1">
            <a:off x="7925125" y="3944037"/>
            <a:ext cx="951517"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b="1" dirty="0">
                <a:solidFill>
                  <a:schemeClr val="dk1"/>
                </a:solidFill>
                <a:latin typeface="+mj-lt"/>
                <a:ea typeface="Phetsarath"/>
                <a:cs typeface="Phetsarath"/>
                <a:sym typeface="Phetsarath"/>
              </a:rPr>
              <a:t>Apr</a:t>
            </a:r>
            <a:endParaRPr dirty="0">
              <a:latin typeface="+mj-lt"/>
            </a:endParaRPr>
          </a:p>
        </p:txBody>
      </p:sp>
      <p:sp>
        <p:nvSpPr>
          <p:cNvPr id="242" name="Google Shape;242;p10"/>
          <p:cNvSpPr/>
          <p:nvPr/>
        </p:nvSpPr>
        <p:spPr>
          <a:xfrm>
            <a:off x="2507459" y="3736085"/>
            <a:ext cx="354068" cy="190686"/>
          </a:xfrm>
          <a:prstGeom prst="ellipse">
            <a:avLst/>
          </a:prstGeom>
          <a:solidFill>
            <a:srgbClr val="C00000"/>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mj-lt"/>
              <a:ea typeface="Calibri"/>
              <a:cs typeface="Calibri"/>
              <a:sym typeface="Calibri"/>
            </a:endParaRPr>
          </a:p>
        </p:txBody>
      </p:sp>
      <p:sp>
        <p:nvSpPr>
          <p:cNvPr id="243" name="Google Shape;243;p10"/>
          <p:cNvSpPr txBox="1"/>
          <p:nvPr/>
        </p:nvSpPr>
        <p:spPr>
          <a:xfrm flipH="1">
            <a:off x="2472324" y="3996598"/>
            <a:ext cx="1157932"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b="1" dirty="0">
                <a:solidFill>
                  <a:schemeClr val="dk1"/>
                </a:solidFill>
                <a:latin typeface="+mj-lt"/>
                <a:ea typeface="Phetsarath"/>
                <a:cs typeface="Phetsarath"/>
                <a:sym typeface="Phetsarath"/>
              </a:rPr>
              <a:t>Nov</a:t>
            </a:r>
            <a:endParaRPr dirty="0">
              <a:latin typeface="+mj-lt"/>
            </a:endParaRPr>
          </a:p>
        </p:txBody>
      </p:sp>
      <p:sp>
        <p:nvSpPr>
          <p:cNvPr id="244" name="Google Shape;244;p10"/>
          <p:cNvSpPr txBox="1"/>
          <p:nvPr/>
        </p:nvSpPr>
        <p:spPr>
          <a:xfrm flipH="1">
            <a:off x="3632793" y="4007467"/>
            <a:ext cx="951517"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b="1" dirty="0">
                <a:solidFill>
                  <a:schemeClr val="dk1"/>
                </a:solidFill>
                <a:latin typeface="+mj-lt"/>
                <a:ea typeface="Phetsarath"/>
                <a:cs typeface="Phetsarath"/>
                <a:sym typeface="Phetsarath"/>
              </a:rPr>
              <a:t>Dec</a:t>
            </a:r>
            <a:endParaRPr dirty="0">
              <a:latin typeface="+mj-lt"/>
            </a:endParaRPr>
          </a:p>
        </p:txBody>
      </p:sp>
      <p:sp>
        <p:nvSpPr>
          <p:cNvPr id="247" name="Google Shape;247;p10"/>
          <p:cNvSpPr/>
          <p:nvPr/>
        </p:nvSpPr>
        <p:spPr>
          <a:xfrm>
            <a:off x="3648234" y="3747787"/>
            <a:ext cx="354068" cy="190686"/>
          </a:xfrm>
          <a:prstGeom prst="ellipse">
            <a:avLst/>
          </a:prstGeom>
          <a:solidFill>
            <a:srgbClr val="C00000"/>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mj-lt"/>
              <a:ea typeface="Calibri"/>
              <a:cs typeface="Calibri"/>
              <a:sym typeface="Calibri"/>
            </a:endParaRPr>
          </a:p>
        </p:txBody>
      </p:sp>
      <p:cxnSp>
        <p:nvCxnSpPr>
          <p:cNvPr id="248" name="Google Shape;248;p10"/>
          <p:cNvCxnSpPr>
            <a:cxnSpLocks/>
          </p:cNvCxnSpPr>
          <p:nvPr/>
        </p:nvCxnSpPr>
        <p:spPr>
          <a:xfrm>
            <a:off x="12068752" y="1531919"/>
            <a:ext cx="17303" cy="2215957"/>
          </a:xfrm>
          <a:prstGeom prst="straightConnector1">
            <a:avLst/>
          </a:prstGeom>
          <a:noFill/>
          <a:ln w="47625" cap="flat" cmpd="sng">
            <a:solidFill>
              <a:schemeClr val="accent1"/>
            </a:solidFill>
            <a:prstDash val="dash"/>
            <a:miter lim="800000"/>
            <a:headEnd type="none" w="sm" len="sm"/>
            <a:tailEnd type="none" w="sm" len="sm"/>
          </a:ln>
        </p:spPr>
      </p:cxnSp>
      <p:sp>
        <p:nvSpPr>
          <p:cNvPr id="249" name="Google Shape;249;p10"/>
          <p:cNvSpPr/>
          <p:nvPr/>
        </p:nvSpPr>
        <p:spPr>
          <a:xfrm>
            <a:off x="1762848" y="1058456"/>
            <a:ext cx="2455502" cy="369291"/>
          </a:xfrm>
          <a:prstGeom prst="rect">
            <a:avLst/>
          </a:prstGeom>
          <a:solidFill>
            <a:schemeClr val="accent6">
              <a:lumMod val="60000"/>
              <a:lumOff val="40000"/>
            </a:schemeClr>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b="1" dirty="0">
                <a:solidFill>
                  <a:schemeClr val="dk1"/>
                </a:solidFill>
                <a:latin typeface="+mj-lt"/>
                <a:ea typeface="Phetsarath"/>
                <a:cs typeface="Phetsarath"/>
                <a:sym typeface="Phetsarath"/>
              </a:rPr>
              <a:t>6</a:t>
            </a:r>
            <a:r>
              <a:rPr lang="en-US" sz="1800" b="1" dirty="0">
                <a:solidFill>
                  <a:schemeClr val="dk1"/>
                </a:solidFill>
                <a:latin typeface="+mj-lt"/>
                <a:ea typeface="Phetsarath"/>
                <a:cs typeface="Phetsarath"/>
                <a:sym typeface="Phetsarath"/>
              </a:rPr>
              <a:t>. NNS endorsed by NNC</a:t>
            </a:r>
            <a:endParaRPr dirty="0">
              <a:latin typeface="+mj-lt"/>
            </a:endParaRPr>
          </a:p>
        </p:txBody>
      </p:sp>
      <p:sp>
        <p:nvSpPr>
          <p:cNvPr id="2" name="Google Shape;255;p11">
            <a:extLst>
              <a:ext uri="{FF2B5EF4-FFF2-40B4-BE49-F238E27FC236}">
                <a16:creationId xmlns:a16="http://schemas.microsoft.com/office/drawing/2014/main" id="{C3001772-D81D-EB17-D532-48FAC5EE09FE}"/>
              </a:ext>
            </a:extLst>
          </p:cNvPr>
          <p:cNvSpPr txBox="1">
            <a:spLocks/>
          </p:cNvSpPr>
          <p:nvPr/>
        </p:nvSpPr>
        <p:spPr>
          <a:xfrm>
            <a:off x="49984" y="-178644"/>
            <a:ext cx="9517688" cy="875335"/>
          </a:xfrm>
          <a:prstGeom prst="rect">
            <a:avLst/>
          </a:prstGeom>
          <a:solidFill>
            <a:schemeClr val="lt1"/>
          </a:solidFill>
          <a:ln w="12700" cap="flat" cmpd="sng">
            <a:noFill/>
            <a:prstDash val="solid"/>
            <a:miter lim="800000"/>
            <a:headEnd type="none" w="sm" len="sm"/>
            <a:tailEnd type="none" w="sm" len="sm"/>
          </a:ln>
        </p:spPr>
        <p:txBody>
          <a:bodyPr spcFirstLastPara="1" wrap="square" lIns="91425" tIns="45700" rIns="91425" bIns="45700"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spcBef>
                <a:spcPts val="0"/>
              </a:spcBef>
              <a:buClr>
                <a:schemeClr val="dk1"/>
              </a:buClr>
              <a:buSzPts val="2400"/>
              <a:buFont typeface="Phetsarath"/>
              <a:buNone/>
            </a:pPr>
            <a:r>
              <a:rPr lang="lo-LA" sz="3600" b="1" dirty="0">
                <a:solidFill>
                  <a:schemeClr val="dk1"/>
                </a:solidFill>
                <a:ea typeface="Phetsarath"/>
                <a:cs typeface="Phetsarath"/>
                <a:sym typeface="Phetsarath"/>
              </a:rPr>
              <a:t> </a:t>
            </a:r>
            <a:r>
              <a:rPr lang="lo-LA" sz="3600" b="1" dirty="0">
                <a:solidFill>
                  <a:schemeClr val="dk1"/>
                </a:solidFill>
                <a:latin typeface="Phetsarath OT" panose="02000500000000000000" pitchFamily="2" charset="0"/>
                <a:ea typeface="Phetsarath"/>
                <a:cs typeface="Phetsarath OT" panose="02000500000000000000" pitchFamily="2" charset="0"/>
                <a:sym typeface="Phetsarath"/>
              </a:rPr>
              <a:t>ກອບເວລາຂະບວນການພັດທະນາ</a:t>
            </a:r>
            <a:r>
              <a:rPr lang="en-US" sz="3600" b="1" dirty="0">
                <a:solidFill>
                  <a:schemeClr val="dk1"/>
                </a:solidFill>
                <a:ea typeface="Phetsarath"/>
                <a:cs typeface="Phetsarath"/>
                <a:sym typeface="Phetsarath"/>
              </a:rPr>
              <a:t>NNS-NPAN</a:t>
            </a:r>
            <a:endParaRPr lang="lo-LA" sz="6000" dirty="0"/>
          </a:p>
        </p:txBody>
      </p:sp>
      <p:sp>
        <p:nvSpPr>
          <p:cNvPr id="9" name="Google Shape;237;p10">
            <a:extLst>
              <a:ext uri="{FF2B5EF4-FFF2-40B4-BE49-F238E27FC236}">
                <a16:creationId xmlns:a16="http://schemas.microsoft.com/office/drawing/2014/main" id="{C2F10D12-5FD5-1961-C26D-3848F31034B0}"/>
              </a:ext>
            </a:extLst>
          </p:cNvPr>
          <p:cNvSpPr/>
          <p:nvPr/>
        </p:nvSpPr>
        <p:spPr>
          <a:xfrm>
            <a:off x="7010297" y="1999464"/>
            <a:ext cx="1859199" cy="461624"/>
          </a:xfrm>
          <a:prstGeom prst="rect">
            <a:avLst/>
          </a:prstGeom>
          <a:solidFill>
            <a:srgbClr val="FFFF00"/>
          </a:solidFill>
          <a:ln>
            <a:noFill/>
          </a:ln>
        </p:spPr>
        <p:txBody>
          <a:bodyPr spcFirstLastPara="1" wrap="square" lIns="91425" tIns="45700" rIns="91425" bIns="45700" anchor="t" anchorCtr="0">
            <a:spAutoFit/>
          </a:bodyPr>
          <a:lstStyle/>
          <a:p>
            <a:pPr algn="ctr"/>
            <a:r>
              <a:rPr lang="en-US" sz="2400" b="1" dirty="0">
                <a:latin typeface="Phetsarath OT"/>
                <a:cs typeface="Phetsarath OT"/>
              </a:rPr>
              <a:t>STCC</a:t>
            </a:r>
            <a:r>
              <a:rPr lang="en-US" sz="2400" dirty="0"/>
              <a:t> review</a:t>
            </a:r>
            <a:r>
              <a:rPr lang="en-US" sz="2400" b="1" dirty="0">
                <a:solidFill>
                  <a:schemeClr val="dk1"/>
                </a:solidFill>
                <a:latin typeface="+mj-lt"/>
                <a:cs typeface="Phetsarath"/>
                <a:sym typeface="Phetsarath"/>
              </a:rPr>
              <a:t> </a:t>
            </a:r>
            <a:endParaRPr sz="2400" b="1" dirty="0">
              <a:solidFill>
                <a:schemeClr val="dk1"/>
              </a:solidFill>
              <a:latin typeface="+mj-lt"/>
              <a:cs typeface="Phetsarath"/>
              <a:sym typeface="Phetsarath"/>
            </a:endParaRPr>
          </a:p>
        </p:txBody>
      </p:sp>
      <p:sp>
        <p:nvSpPr>
          <p:cNvPr id="10" name="Google Shape;244;p10">
            <a:extLst>
              <a:ext uri="{FF2B5EF4-FFF2-40B4-BE49-F238E27FC236}">
                <a16:creationId xmlns:a16="http://schemas.microsoft.com/office/drawing/2014/main" id="{E01A1157-BCA0-51EE-5F20-B47D15CD0A6A}"/>
              </a:ext>
            </a:extLst>
          </p:cNvPr>
          <p:cNvSpPr txBox="1"/>
          <p:nvPr/>
        </p:nvSpPr>
        <p:spPr>
          <a:xfrm flipH="1">
            <a:off x="4731074" y="3990052"/>
            <a:ext cx="951517" cy="58473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b="1" dirty="0">
                <a:solidFill>
                  <a:schemeClr val="dk1"/>
                </a:solidFill>
                <a:latin typeface="+mj-lt"/>
                <a:ea typeface="Phetsarath"/>
                <a:cs typeface="Phetsarath"/>
                <a:sym typeface="Phetsarath"/>
              </a:rPr>
              <a:t>Jan</a:t>
            </a:r>
            <a:endParaRPr dirty="0">
              <a:latin typeface="+mj-lt"/>
            </a:endParaRPr>
          </a:p>
        </p:txBody>
      </p:sp>
      <p:sp>
        <p:nvSpPr>
          <p:cNvPr id="11" name="Google Shape;226;p10">
            <a:extLst>
              <a:ext uri="{FF2B5EF4-FFF2-40B4-BE49-F238E27FC236}">
                <a16:creationId xmlns:a16="http://schemas.microsoft.com/office/drawing/2014/main" id="{394851A9-F760-E6CE-3264-1E8122F9AFAD}"/>
              </a:ext>
            </a:extLst>
          </p:cNvPr>
          <p:cNvSpPr/>
          <p:nvPr/>
        </p:nvSpPr>
        <p:spPr>
          <a:xfrm>
            <a:off x="8556753" y="5264211"/>
            <a:ext cx="3644012" cy="914400"/>
          </a:xfrm>
          <a:prstGeom prst="rect">
            <a:avLst/>
          </a:prstGeom>
          <a:solidFill>
            <a:srgbClr val="FFF2CC"/>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algn="ctr"/>
            <a:r>
              <a:rPr lang="lo-LA" sz="2400" b="1" dirty="0">
                <a:solidFill>
                  <a:schemeClr val="dk1"/>
                </a:solidFill>
                <a:latin typeface="Phetsarath OT" panose="02000500000000020004" pitchFamily="2" charset="0"/>
                <a:ea typeface="Calibri"/>
                <a:cs typeface="Phetsarath OT" panose="02000500000000020004" pitchFamily="2" charset="0"/>
                <a:sym typeface="Calibri"/>
              </a:rPr>
              <a:t>ໄລຍະ 2 ປັບແຜນປະຕິບັດງານ(2026-2030)</a:t>
            </a:r>
          </a:p>
        </p:txBody>
      </p:sp>
      <p:cxnSp>
        <p:nvCxnSpPr>
          <p:cNvPr id="12" name="Google Shape;221;p10">
            <a:extLst>
              <a:ext uri="{FF2B5EF4-FFF2-40B4-BE49-F238E27FC236}">
                <a16:creationId xmlns:a16="http://schemas.microsoft.com/office/drawing/2014/main" id="{D33F0353-51D5-46D8-3E65-21EB598E0080}"/>
              </a:ext>
            </a:extLst>
          </p:cNvPr>
          <p:cNvCxnSpPr>
            <a:cxnSpLocks/>
          </p:cNvCxnSpPr>
          <p:nvPr/>
        </p:nvCxnSpPr>
        <p:spPr>
          <a:xfrm flipH="1">
            <a:off x="3813957" y="1714585"/>
            <a:ext cx="10288" cy="2112375"/>
          </a:xfrm>
          <a:prstGeom prst="straightConnector1">
            <a:avLst/>
          </a:prstGeom>
          <a:noFill/>
          <a:ln w="47625" cap="flat" cmpd="sng">
            <a:solidFill>
              <a:srgbClr val="008000"/>
            </a:solidFill>
            <a:prstDash val="dash"/>
            <a:miter lim="800000"/>
            <a:headEnd type="none" w="sm" len="sm"/>
            <a:tailEnd type="none" w="sm" len="sm"/>
          </a:ln>
        </p:spPr>
      </p:cxnSp>
      <p:sp>
        <p:nvSpPr>
          <p:cNvPr id="14" name="Google Shape;244;p10">
            <a:extLst>
              <a:ext uri="{FF2B5EF4-FFF2-40B4-BE49-F238E27FC236}">
                <a16:creationId xmlns:a16="http://schemas.microsoft.com/office/drawing/2014/main" id="{867A70CB-7A9B-BED6-A470-CBC7BFAF9C13}"/>
              </a:ext>
            </a:extLst>
          </p:cNvPr>
          <p:cNvSpPr txBox="1"/>
          <p:nvPr/>
        </p:nvSpPr>
        <p:spPr>
          <a:xfrm flipH="1">
            <a:off x="5695857" y="3943036"/>
            <a:ext cx="951517" cy="584735"/>
          </a:xfrm>
          <a:prstGeom prst="rect">
            <a:avLst/>
          </a:prstGeom>
          <a:noFill/>
          <a:ln>
            <a:noFill/>
          </a:ln>
        </p:spPr>
        <p:txBody>
          <a:bodyPr spcFirstLastPara="1" wrap="square" lIns="91425" tIns="45700" rIns="91425" bIns="45700" anchor="t" anchorCtr="0">
            <a:spAutoFit/>
          </a:bodyPr>
          <a:lstStyle/>
          <a:p>
            <a:r>
              <a:rPr lang="en-US" sz="3200" b="1" dirty="0">
                <a:solidFill>
                  <a:schemeClr val="dk1"/>
                </a:solidFill>
                <a:latin typeface="+mj-lt"/>
                <a:cs typeface="Phetsarath"/>
              </a:rPr>
              <a:t>Feb</a:t>
            </a:r>
            <a:endParaRPr sz="3200" b="1" dirty="0">
              <a:solidFill>
                <a:schemeClr val="dk1"/>
              </a:solidFill>
              <a:latin typeface="+mj-lt"/>
              <a:cs typeface="Phetsarath"/>
            </a:endParaRPr>
          </a:p>
        </p:txBody>
      </p:sp>
      <p:sp>
        <p:nvSpPr>
          <p:cNvPr id="15" name="Google Shape;244;p10">
            <a:extLst>
              <a:ext uri="{FF2B5EF4-FFF2-40B4-BE49-F238E27FC236}">
                <a16:creationId xmlns:a16="http://schemas.microsoft.com/office/drawing/2014/main" id="{5E8881FA-C5BD-A855-1C37-140E71B4965A}"/>
              </a:ext>
            </a:extLst>
          </p:cNvPr>
          <p:cNvSpPr txBox="1"/>
          <p:nvPr/>
        </p:nvSpPr>
        <p:spPr>
          <a:xfrm flipH="1">
            <a:off x="6623941" y="3983691"/>
            <a:ext cx="951517" cy="58473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b="1" dirty="0">
                <a:solidFill>
                  <a:schemeClr val="dk1"/>
                </a:solidFill>
                <a:latin typeface="+mj-lt"/>
                <a:ea typeface="Phetsarath"/>
                <a:cs typeface="Phetsarath"/>
                <a:sym typeface="Phetsarath"/>
              </a:rPr>
              <a:t>Mar</a:t>
            </a:r>
            <a:endParaRPr dirty="0">
              <a:latin typeface="+mj-lt"/>
            </a:endParaRPr>
          </a:p>
        </p:txBody>
      </p:sp>
      <p:cxnSp>
        <p:nvCxnSpPr>
          <p:cNvPr id="16" name="Google Shape;221;p10">
            <a:extLst>
              <a:ext uri="{FF2B5EF4-FFF2-40B4-BE49-F238E27FC236}">
                <a16:creationId xmlns:a16="http://schemas.microsoft.com/office/drawing/2014/main" id="{86CF1287-895E-FCB8-B019-CBDEA926EECE}"/>
              </a:ext>
            </a:extLst>
          </p:cNvPr>
          <p:cNvCxnSpPr>
            <a:cxnSpLocks/>
          </p:cNvCxnSpPr>
          <p:nvPr/>
        </p:nvCxnSpPr>
        <p:spPr>
          <a:xfrm flipH="1">
            <a:off x="7092956" y="1585442"/>
            <a:ext cx="36254" cy="2183637"/>
          </a:xfrm>
          <a:prstGeom prst="straightConnector1">
            <a:avLst/>
          </a:prstGeom>
          <a:noFill/>
          <a:ln w="47625" cap="flat" cmpd="sng">
            <a:solidFill>
              <a:srgbClr val="008000"/>
            </a:solidFill>
            <a:prstDash val="dash"/>
            <a:miter lim="800000"/>
            <a:headEnd type="none" w="sm" len="sm"/>
            <a:tailEnd type="none" w="sm" len="sm"/>
          </a:ln>
        </p:spPr>
      </p:cxnSp>
      <p:sp>
        <p:nvSpPr>
          <p:cNvPr id="18" name="Oval 17">
            <a:extLst>
              <a:ext uri="{FF2B5EF4-FFF2-40B4-BE49-F238E27FC236}">
                <a16:creationId xmlns:a16="http://schemas.microsoft.com/office/drawing/2014/main" id="{E4B2258D-2447-34D0-B321-90A0BF66707F}"/>
              </a:ext>
            </a:extLst>
          </p:cNvPr>
          <p:cNvSpPr/>
          <p:nvPr/>
        </p:nvSpPr>
        <p:spPr>
          <a:xfrm>
            <a:off x="0" y="4017387"/>
            <a:ext cx="870808" cy="597290"/>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D6ED2270-8C87-3842-0FB2-3A9E057CD0BE}"/>
              </a:ext>
            </a:extLst>
          </p:cNvPr>
          <p:cNvSpPr/>
          <p:nvPr/>
        </p:nvSpPr>
        <p:spPr>
          <a:xfrm>
            <a:off x="7970893" y="4017387"/>
            <a:ext cx="781385" cy="632347"/>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9EEFDC40-4D94-35A0-CD03-887EB2DD9A9E}"/>
              </a:ext>
            </a:extLst>
          </p:cNvPr>
          <p:cNvSpPr/>
          <p:nvPr/>
        </p:nvSpPr>
        <p:spPr>
          <a:xfrm>
            <a:off x="11466717" y="4007467"/>
            <a:ext cx="655551" cy="709985"/>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Left Brace 21">
            <a:extLst>
              <a:ext uri="{FF2B5EF4-FFF2-40B4-BE49-F238E27FC236}">
                <a16:creationId xmlns:a16="http://schemas.microsoft.com/office/drawing/2014/main" id="{846A9A7E-C93C-6732-2A21-BB9D01BC62A8}"/>
              </a:ext>
            </a:extLst>
          </p:cNvPr>
          <p:cNvSpPr/>
          <p:nvPr/>
        </p:nvSpPr>
        <p:spPr>
          <a:xfrm rot="16200000">
            <a:off x="4047546" y="1365544"/>
            <a:ext cx="417571" cy="7374258"/>
          </a:xfrm>
          <a:prstGeom prst="leftBrace">
            <a:avLst>
              <a:gd name="adj1" fmla="val 8333"/>
              <a:gd name="adj2" fmla="val 50832"/>
            </a:avLst>
          </a:prstGeom>
          <a:ln w="38100">
            <a:solidFill>
              <a:srgbClr val="00206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3" name="Left Brace 22">
            <a:extLst>
              <a:ext uri="{FF2B5EF4-FFF2-40B4-BE49-F238E27FC236}">
                <a16:creationId xmlns:a16="http://schemas.microsoft.com/office/drawing/2014/main" id="{5AD61672-D481-4EAE-F6F7-E7C786673124}"/>
              </a:ext>
            </a:extLst>
          </p:cNvPr>
          <p:cNvSpPr/>
          <p:nvPr/>
        </p:nvSpPr>
        <p:spPr>
          <a:xfrm rot="16200000">
            <a:off x="10255817" y="3262038"/>
            <a:ext cx="359214" cy="3509696"/>
          </a:xfrm>
          <a:prstGeom prst="leftBrace">
            <a:avLst>
              <a:gd name="adj1" fmla="val 8333"/>
              <a:gd name="adj2" fmla="val 50832"/>
            </a:avLst>
          </a:prstGeom>
          <a:ln w="38100">
            <a:solidFill>
              <a:srgbClr val="00206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 name="Google Shape;211;p10">
            <a:extLst>
              <a:ext uri="{FF2B5EF4-FFF2-40B4-BE49-F238E27FC236}">
                <a16:creationId xmlns:a16="http://schemas.microsoft.com/office/drawing/2014/main" id="{1842B724-A614-7BAA-EAD2-2E1C550154C0}"/>
              </a:ext>
            </a:extLst>
          </p:cNvPr>
          <p:cNvSpPr txBox="1"/>
          <p:nvPr/>
        </p:nvSpPr>
        <p:spPr>
          <a:xfrm>
            <a:off x="6760227" y="637672"/>
            <a:ext cx="2807444" cy="830956"/>
          </a:xfrm>
          <a:prstGeom prst="rect">
            <a:avLst/>
          </a:prstGeom>
          <a:solidFill>
            <a:srgbClr val="C4E0B2"/>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b="1" dirty="0">
                <a:solidFill>
                  <a:schemeClr val="dk1"/>
                </a:solidFill>
                <a:latin typeface="+mj-lt"/>
                <a:ea typeface="Phetsarath"/>
                <a:cs typeface="Phetsarath"/>
                <a:sym typeface="Phetsarath"/>
              </a:rPr>
              <a:t>2</a:t>
            </a:r>
            <a:r>
              <a:rPr lang="en-US" sz="2400" b="1" baseline="30000" dirty="0">
                <a:solidFill>
                  <a:schemeClr val="dk1"/>
                </a:solidFill>
                <a:latin typeface="+mj-lt"/>
                <a:ea typeface="Phetsarath"/>
                <a:cs typeface="Phetsarath"/>
                <a:sym typeface="Phetsarath"/>
              </a:rPr>
              <a:t>nd</a:t>
            </a:r>
            <a:r>
              <a:rPr lang="en-US" sz="2400" b="1" dirty="0">
                <a:solidFill>
                  <a:schemeClr val="dk1"/>
                </a:solidFill>
                <a:latin typeface="+mj-lt"/>
                <a:ea typeface="Phetsarath"/>
                <a:cs typeface="Phetsarath"/>
                <a:sym typeface="Phetsarath"/>
              </a:rPr>
              <a:t>  NNC meeting for NNS pre- approval </a:t>
            </a:r>
            <a:endParaRPr sz="2400" dirty="0">
              <a:latin typeface="+mj-lt"/>
            </a:endParaRPr>
          </a:p>
        </p:txBody>
      </p:sp>
      <p:sp>
        <p:nvSpPr>
          <p:cNvPr id="7" name="Title 1">
            <a:extLst>
              <a:ext uri="{FF2B5EF4-FFF2-40B4-BE49-F238E27FC236}">
                <a16:creationId xmlns:a16="http://schemas.microsoft.com/office/drawing/2014/main" id="{1F4B24DC-ECE1-1185-6BDB-EE2F0020E590}"/>
              </a:ext>
            </a:extLst>
          </p:cNvPr>
          <p:cNvSpPr txBox="1">
            <a:spLocks/>
          </p:cNvSpPr>
          <p:nvPr/>
        </p:nvSpPr>
        <p:spPr>
          <a:xfrm>
            <a:off x="8894236" y="1599621"/>
            <a:ext cx="2807444" cy="904863"/>
          </a:xfrm>
          <a:prstGeom prst="rect">
            <a:avLst/>
          </a:prstGeom>
          <a:solidFill>
            <a:schemeClr val="accent4">
              <a:lumMod val="60000"/>
              <a:lumOff val="40000"/>
            </a:schemeClr>
          </a:solidFill>
        </p:spPr>
        <p:style>
          <a:lnRef idx="2">
            <a:schemeClr val="accent1"/>
          </a:lnRef>
          <a:fillRef idx="1">
            <a:schemeClr val="lt1"/>
          </a:fillRef>
          <a:effectRef idx="0">
            <a:schemeClr val="accent1"/>
          </a:effectRef>
          <a:fontRef idx="minor">
            <a:schemeClr val="dk1"/>
          </a:fontRef>
        </p:style>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lvl="0"/>
            <a:r>
              <a:rPr lang="en-US" sz="2000" b="1" dirty="0">
                <a:latin typeface="Phetsarath OT"/>
                <a:cs typeface="Phetsarath OT"/>
              </a:rPr>
              <a:t>Stakeholder meeting on the 2</a:t>
            </a:r>
            <a:r>
              <a:rPr lang="en-US" sz="2000" b="1" baseline="30000" dirty="0">
                <a:latin typeface="Phetsarath OT"/>
                <a:cs typeface="Phetsarath OT"/>
              </a:rPr>
              <a:t> </a:t>
            </a:r>
            <a:r>
              <a:rPr lang="en-US" sz="2000" b="1" dirty="0">
                <a:latin typeface="Phetsarath OT"/>
                <a:cs typeface="Phetsarath OT"/>
              </a:rPr>
              <a:t>draft consolidated NPAN (no costing) </a:t>
            </a:r>
            <a:endParaRPr lang="en-US" sz="2000" dirty="0"/>
          </a:p>
        </p:txBody>
      </p:sp>
      <p:cxnSp>
        <p:nvCxnSpPr>
          <p:cNvPr id="8" name="Google Shape;238;p10">
            <a:extLst>
              <a:ext uri="{FF2B5EF4-FFF2-40B4-BE49-F238E27FC236}">
                <a16:creationId xmlns:a16="http://schemas.microsoft.com/office/drawing/2014/main" id="{7B74911B-0B78-5708-B80D-31D60F6EB77C}"/>
              </a:ext>
            </a:extLst>
          </p:cNvPr>
          <p:cNvCxnSpPr>
            <a:cxnSpLocks/>
          </p:cNvCxnSpPr>
          <p:nvPr/>
        </p:nvCxnSpPr>
        <p:spPr>
          <a:xfrm>
            <a:off x="10797721" y="2548589"/>
            <a:ext cx="0" cy="1240601"/>
          </a:xfrm>
          <a:prstGeom prst="straightConnector1">
            <a:avLst/>
          </a:prstGeom>
          <a:noFill/>
          <a:ln w="47625" cap="flat" cmpd="sng">
            <a:solidFill>
              <a:schemeClr val="accent1"/>
            </a:solidFill>
            <a:prstDash val="dash"/>
            <a:miter lim="800000"/>
            <a:headEnd type="none" w="sm" len="sm"/>
            <a:tailEnd type="none" w="sm" len="sm"/>
          </a:ln>
        </p:spPr>
      </p:cxnSp>
    </p:spTree>
    <p:extLst>
      <p:ext uri="{BB962C8B-B14F-4D97-AF65-F5344CB8AC3E}">
        <p14:creationId xmlns:p14="http://schemas.microsoft.com/office/powerpoint/2010/main" val="38098350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0A72D3-1D3A-EF36-1F87-09C4952D7493}"/>
              </a:ext>
            </a:extLst>
          </p:cNvPr>
          <p:cNvSpPr>
            <a:spLocks noGrp="1"/>
          </p:cNvSpPr>
          <p:nvPr>
            <p:ph type="ctrTitle"/>
          </p:nvPr>
        </p:nvSpPr>
        <p:spPr/>
        <p:txBody>
          <a:bodyPr/>
          <a:lstStyle/>
          <a:p>
            <a:r>
              <a:rPr lang="lo-LA" dirty="0">
                <a:latin typeface="Phetsarath OT" panose="02000500000000020004" pitchFamily="2" charset="0"/>
                <a:cs typeface="Phetsarath OT" panose="02000500000000020004" pitchFamily="2" charset="0"/>
              </a:rPr>
              <a:t>ຂອບໃຈຫລາຍຫລາຍ</a:t>
            </a:r>
            <a:endParaRPr lang="en-GB" dirty="0">
              <a:latin typeface="Phetsarath OT" panose="02000500000000020004" pitchFamily="2" charset="0"/>
              <a:cs typeface="Phetsarath OT" panose="02000500000000020004" pitchFamily="2" charset="0"/>
            </a:endParaRPr>
          </a:p>
        </p:txBody>
      </p:sp>
    </p:spTree>
    <p:extLst>
      <p:ext uri="{BB962C8B-B14F-4D97-AF65-F5344CB8AC3E}">
        <p14:creationId xmlns:p14="http://schemas.microsoft.com/office/powerpoint/2010/main" val="6203720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990888" y="334209"/>
            <a:ext cx="4803354" cy="1384995"/>
          </a:xfrm>
          <a:prstGeom prst="rect">
            <a:avLst/>
          </a:prstGeom>
        </p:spPr>
        <p:txBody>
          <a:bodyPr wrap="square">
            <a:spAutoFit/>
          </a:bodyPr>
          <a:lstStyle/>
          <a:p>
            <a:pPr algn="ctr"/>
            <a:r>
              <a:rPr lang="lo-LA" sz="2800" b="1" dirty="0">
                <a:solidFill>
                  <a:srgbClr val="002060"/>
                </a:solidFill>
                <a:effectLst>
                  <a:outerShdw blurRad="38100" dist="38100" dir="2700000" algn="tl">
                    <a:srgbClr val="000000">
                      <a:alpha val="43137"/>
                    </a:srgbClr>
                  </a:outerShdw>
                </a:effectLst>
                <a:latin typeface="Saysettha OT" panose="020B0504020207020204" pitchFamily="34" charset="-34"/>
                <a:ea typeface="Phetsarath OT" panose="02000500000000000001" pitchFamily="2" charset="2"/>
                <a:cs typeface="Saysettha OT" panose="020B0504020207020204" pitchFamily="34" charset="-34"/>
              </a:rPr>
              <a:t>ແຜນປະຕິບັດງານແຫ່ງຊາດ (2021-2025)</a:t>
            </a:r>
          </a:p>
          <a:p>
            <a:pPr algn="ctr"/>
            <a:endParaRPr lang="en-US" sz="2800" dirty="0">
              <a:solidFill>
                <a:srgbClr val="006F7A"/>
              </a:solidFill>
              <a:effectLst>
                <a:outerShdw blurRad="38100" dist="38100" dir="2700000" algn="tl">
                  <a:srgbClr val="000000">
                    <a:alpha val="43137"/>
                  </a:srgbClr>
                </a:outerShdw>
              </a:effectLst>
              <a:latin typeface="Saysettha OT" panose="020B0504020207020204" pitchFamily="34" charset="-34"/>
              <a:cs typeface="Saysettha OT" panose="020B0504020207020204" pitchFamily="34" charset="-34"/>
            </a:endParaRPr>
          </a:p>
        </p:txBody>
      </p:sp>
      <p:pic>
        <p:nvPicPr>
          <p:cNvPr id="4" name="Content Placeholder 4">
            <a:extLst>
              <a:ext uri="{FF2B5EF4-FFF2-40B4-BE49-F238E27FC236}">
                <a16:creationId xmlns:a16="http://schemas.microsoft.com/office/drawing/2014/main" id="{E696D018-03EC-6014-167A-F440FBBC03D0}"/>
              </a:ext>
            </a:extLst>
          </p:cNvPr>
          <p:cNvPicPr>
            <a:picLocks noChangeAspect="1"/>
          </p:cNvPicPr>
          <p:nvPr/>
        </p:nvPicPr>
        <p:blipFill>
          <a:blip r:embed="rId2"/>
          <a:stretch>
            <a:fillRect/>
          </a:stretch>
        </p:blipFill>
        <p:spPr>
          <a:xfrm>
            <a:off x="439943" y="1026706"/>
            <a:ext cx="6335486" cy="5040646"/>
          </a:xfrm>
          <a:prstGeom prst="rect">
            <a:avLst/>
          </a:prstGeom>
        </p:spPr>
      </p:pic>
      <p:pic>
        <p:nvPicPr>
          <p:cNvPr id="5" name="Picture 4">
            <a:extLst>
              <a:ext uri="{FF2B5EF4-FFF2-40B4-BE49-F238E27FC236}">
                <a16:creationId xmlns:a16="http://schemas.microsoft.com/office/drawing/2014/main" id="{F03F80FA-3BE9-2917-BC26-F5FC91F7EA3C}"/>
              </a:ext>
            </a:extLst>
          </p:cNvPr>
          <p:cNvPicPr>
            <a:picLocks noChangeAspect="1"/>
          </p:cNvPicPr>
          <p:nvPr/>
        </p:nvPicPr>
        <p:blipFill>
          <a:blip r:embed="rId3"/>
          <a:srcRect t="8461"/>
          <a:stretch>
            <a:fillRect/>
          </a:stretch>
        </p:blipFill>
        <p:spPr>
          <a:xfrm>
            <a:off x="7582407" y="1546792"/>
            <a:ext cx="3419856" cy="4520560"/>
          </a:xfrm>
          <a:prstGeom prst="rect">
            <a:avLst/>
          </a:prstGeom>
        </p:spPr>
      </p:pic>
      <p:sp>
        <p:nvSpPr>
          <p:cNvPr id="2" name="Title 16">
            <a:extLst>
              <a:ext uri="{FF2B5EF4-FFF2-40B4-BE49-F238E27FC236}">
                <a16:creationId xmlns:a16="http://schemas.microsoft.com/office/drawing/2014/main" id="{B1441E40-C15F-D4A5-42EB-2D4003F88DD8}"/>
              </a:ext>
            </a:extLst>
          </p:cNvPr>
          <p:cNvSpPr txBox="1">
            <a:spLocks/>
          </p:cNvSpPr>
          <p:nvPr/>
        </p:nvSpPr>
        <p:spPr>
          <a:xfrm>
            <a:off x="3189581" y="334209"/>
            <a:ext cx="4023064" cy="556788"/>
          </a:xfrm>
          <a:prstGeom prst="rect">
            <a:avLst/>
          </a:prstGeom>
        </p:spPr>
        <p:txBody>
          <a:bodyPr>
            <a:normAutofit fontScale="5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lo-LA" sz="7500" b="1" dirty="0">
                <a:latin typeface="Phetsarath OT" panose="02000500000000020004" pitchFamily="2" charset="0"/>
                <a:cs typeface="Phetsarath OT" panose="02000500000000020004" pitchFamily="2" charset="0"/>
              </a:rPr>
              <a:t>ຄວາມເປັນມາ</a:t>
            </a:r>
            <a:endParaRPr lang="en-US" sz="2400" dirty="0"/>
          </a:p>
        </p:txBody>
      </p:sp>
    </p:spTree>
    <p:extLst>
      <p:ext uri="{BB962C8B-B14F-4D97-AF65-F5344CB8AC3E}">
        <p14:creationId xmlns:p14="http://schemas.microsoft.com/office/powerpoint/2010/main" val="3037027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951CE2-5EFA-4264-8631-B6C2CB7E0960}"/>
              </a:ext>
            </a:extLst>
          </p:cNvPr>
          <p:cNvSpPr>
            <a:spLocks noGrp="1"/>
          </p:cNvSpPr>
          <p:nvPr>
            <p:ph type="title"/>
          </p:nvPr>
        </p:nvSpPr>
        <p:spPr>
          <a:xfrm>
            <a:off x="132522" y="231913"/>
            <a:ext cx="12059478" cy="1325563"/>
          </a:xfrm>
        </p:spPr>
        <p:txBody>
          <a:bodyPr/>
          <a:lstStyle/>
          <a:p>
            <a:r>
              <a:rPr lang="lo-LA" b="1" dirty="0">
                <a:effectLst>
                  <a:outerShdw blurRad="38100" dist="38100" dir="2700000" algn="tl">
                    <a:srgbClr val="000000">
                      <a:alpha val="43137"/>
                    </a:srgbClr>
                  </a:outerShdw>
                </a:effectLst>
                <a:latin typeface="Phetsarath OT" panose="02000500000000020004" pitchFamily="2" charset="0"/>
                <a:cs typeface="Phetsarath OT" panose="02000500000000020004" pitchFamily="2" charset="0"/>
              </a:rPr>
              <a:t>ສິງທ້າທາຍ </a:t>
            </a:r>
            <a:r>
              <a:rPr lang="en-US" b="1" dirty="0">
                <a:effectLst>
                  <a:outerShdw blurRad="38100" dist="38100" dir="2700000" algn="tl">
                    <a:srgbClr val="000000">
                      <a:alpha val="43137"/>
                    </a:srgbClr>
                  </a:outerShdw>
                </a:effectLst>
                <a:latin typeface="Phetsarath OT" panose="02000500000000020004" pitchFamily="2" charset="0"/>
                <a:cs typeface="Phetsarath OT" panose="02000500000000020004" pitchFamily="2" charset="0"/>
              </a:rPr>
              <a:t>-</a:t>
            </a:r>
            <a:r>
              <a:rPr lang="lo-LA" b="1" dirty="0">
                <a:effectLst>
                  <a:outerShdw blurRad="38100" dist="38100" dir="2700000" algn="tl">
                    <a:srgbClr val="000000">
                      <a:alpha val="43137"/>
                    </a:srgbClr>
                  </a:outerShdw>
                </a:effectLst>
                <a:latin typeface="Phetsarath OT" panose="02000500000000020004" pitchFamily="2" charset="0"/>
                <a:cs typeface="Phetsarath OT" panose="02000500000000020004" pitchFamily="2" charset="0"/>
              </a:rPr>
              <a:t> ທົບທວນ </a:t>
            </a:r>
            <a:r>
              <a:rPr lang="en-US" b="1" dirty="0">
                <a:effectLst>
                  <a:outerShdw blurRad="38100" dist="38100" dir="2700000" algn="tl">
                    <a:srgbClr val="000000">
                      <a:alpha val="43137"/>
                    </a:srgbClr>
                  </a:outerShdw>
                </a:effectLst>
                <a:latin typeface="Phetsarath OT" panose="02000500000000020004" pitchFamily="2" charset="0"/>
                <a:cs typeface="Phetsarath OT" panose="02000500000000020004" pitchFamily="2" charset="0"/>
              </a:rPr>
              <a:t>NPAN</a:t>
            </a:r>
            <a:r>
              <a:rPr lang="lo-LA" b="1" dirty="0">
                <a:effectLst>
                  <a:outerShdw blurRad="38100" dist="38100" dir="2700000" algn="tl">
                    <a:srgbClr val="000000">
                      <a:alpha val="43137"/>
                    </a:srgbClr>
                  </a:outerShdw>
                </a:effectLst>
                <a:latin typeface="Phetsarath OT" panose="02000500000000020004" pitchFamily="2" charset="0"/>
                <a:cs typeface="Phetsarath OT" panose="02000500000000020004" pitchFamily="2" charset="0"/>
              </a:rPr>
              <a:t> </a:t>
            </a:r>
            <a:endParaRPr lang="en-US" b="1" dirty="0">
              <a:effectLst>
                <a:outerShdw blurRad="38100" dist="38100" dir="2700000" algn="tl">
                  <a:srgbClr val="000000">
                    <a:alpha val="43137"/>
                  </a:srgbClr>
                </a:outerShdw>
              </a:effectLst>
              <a:latin typeface="Phetsarath OT" panose="02000500000000020004" pitchFamily="2" charset="0"/>
              <a:cs typeface="Phetsarath OT" panose="02000500000000020004" pitchFamily="2" charset="0"/>
            </a:endParaRPr>
          </a:p>
        </p:txBody>
      </p:sp>
      <p:sp>
        <p:nvSpPr>
          <p:cNvPr id="3" name="Content Placeholder 2">
            <a:extLst>
              <a:ext uri="{FF2B5EF4-FFF2-40B4-BE49-F238E27FC236}">
                <a16:creationId xmlns:a16="http://schemas.microsoft.com/office/drawing/2014/main" id="{55BE4436-A9B4-414C-9E88-57FDF43AC43E}"/>
              </a:ext>
            </a:extLst>
          </p:cNvPr>
          <p:cNvSpPr>
            <a:spLocks noGrp="1"/>
          </p:cNvSpPr>
          <p:nvPr>
            <p:ph idx="1"/>
          </p:nvPr>
        </p:nvSpPr>
        <p:spPr>
          <a:xfrm>
            <a:off x="340581" y="1557475"/>
            <a:ext cx="11577099" cy="5068611"/>
          </a:xfrm>
        </p:spPr>
        <p:txBody>
          <a:bodyPr>
            <a:normAutofit fontScale="85000" lnSpcReduction="10000"/>
          </a:bodyPr>
          <a:lstStyle/>
          <a:p>
            <a:pPr marL="457200" lvl="0" indent="-457200">
              <a:buFont typeface="+mj-lt"/>
              <a:buAutoNum type="arabicPeriod"/>
            </a:pPr>
            <a:r>
              <a:rPr lang="lo-LA" sz="3200" dirty="0">
                <a:latin typeface="Phetsarath OT" panose="02000500000000020004" pitchFamily="2" charset="0"/>
                <a:cs typeface="Phetsarath OT" panose="02000500000000020004" pitchFamily="2" charset="0"/>
              </a:rPr>
              <a:t>ຄວາມບໍ່ສອດຄ່ອງຂອງຕົວຊີ້ບອກໃນ </a:t>
            </a:r>
            <a:r>
              <a:rPr lang="en-US" sz="3200" dirty="0">
                <a:latin typeface="Phetsarath OT" panose="02000500000000020004" pitchFamily="2" charset="0"/>
                <a:cs typeface="Phetsarath OT" panose="02000500000000020004" pitchFamily="2" charset="0"/>
              </a:rPr>
              <a:t>NPAN </a:t>
            </a:r>
            <a:r>
              <a:rPr lang="lo-LA" sz="3200" dirty="0">
                <a:latin typeface="Phetsarath OT" panose="02000500000000020004" pitchFamily="2" charset="0"/>
                <a:cs typeface="Phetsarath OT" panose="02000500000000020004" pitchFamily="2" charset="0"/>
              </a:rPr>
              <a:t>ແລະ ແຜນພັດທະນາຂະແຫນງການ</a:t>
            </a:r>
          </a:p>
          <a:p>
            <a:pPr marL="457200" lvl="0" indent="-457200">
              <a:buFont typeface="+mj-lt"/>
              <a:buAutoNum type="arabicPeriod"/>
            </a:pPr>
            <a:r>
              <a:rPr lang="lo-LA" altLang="en-US" sz="3200" dirty="0">
                <a:latin typeface="Phetsarath OT" panose="02000500000000020004" pitchFamily="2" charset="0"/>
                <a:cs typeface="Phetsarath OT" panose="02000500000000020004" pitchFamily="2" charset="0"/>
              </a:rPr>
              <a:t>ການສະຫນັບສະຫນູນດ້ານຊັບພະຍາກອນຍັງບໍ່ພຽງພໍສໍາລັບມາດຕະການຂອງ </a:t>
            </a:r>
            <a:r>
              <a:rPr lang="en-US" altLang="en-US" sz="3200" dirty="0">
                <a:latin typeface="Phetsarath OT" panose="02000500000000020004" pitchFamily="2" charset="0"/>
                <a:cs typeface="Phetsarath OT" panose="02000500000000020004" pitchFamily="2" charset="0"/>
              </a:rPr>
              <a:t>NPAN</a:t>
            </a:r>
            <a:r>
              <a:rPr lang="en-US" altLang="en-US" dirty="0">
                <a:latin typeface="Phetsarath OT" panose="02000500000000020004" pitchFamily="2" charset="0"/>
                <a:cs typeface="Phetsarath OT" panose="02000500000000020004" pitchFamily="2" charset="0"/>
              </a:rPr>
              <a:t>. </a:t>
            </a:r>
            <a:endParaRPr lang="lo-LA" altLang="en-US" dirty="0">
              <a:latin typeface="Phetsarath OT" panose="02000500000000020004" pitchFamily="2" charset="0"/>
              <a:cs typeface="Phetsarath OT" panose="02000500000000020004" pitchFamily="2" charset="0"/>
            </a:endParaRPr>
          </a:p>
          <a:p>
            <a:pPr marL="457200" lvl="0" indent="-457200">
              <a:buFont typeface="+mj-lt"/>
              <a:buAutoNum type="arabicPeriod"/>
            </a:pPr>
            <a:r>
              <a:rPr lang="lo-LA" altLang="en-US" sz="3200" dirty="0">
                <a:latin typeface="Phetsarath OT" panose="02000500000000020004" pitchFamily="2" charset="0"/>
                <a:cs typeface="Phetsarath OT" panose="02000500000000020004" pitchFamily="2" charset="0"/>
              </a:rPr>
              <a:t>ມີຂໍ້ຈໍາກັດການຮັບປະກັນຄວາມຍືນຍົງຂອງມາດຕະການແກ້ໄຂດ້ານໂພຊະນາການ.</a:t>
            </a:r>
          </a:p>
          <a:p>
            <a:pPr marL="457200" lvl="0" indent="-457200">
              <a:buFont typeface="+mj-lt"/>
              <a:buAutoNum type="arabicPeriod"/>
            </a:pPr>
            <a:r>
              <a:rPr lang="lo-LA" altLang="en-US" sz="3200" dirty="0">
                <a:latin typeface="Phetsarath OT" panose="02000500000000020004" pitchFamily="2" charset="0"/>
                <a:cs typeface="Phetsarath OT" panose="02000500000000020004" pitchFamily="2" charset="0"/>
              </a:rPr>
              <a:t>ຕົວຊີ້ບອກ ໃນ </a:t>
            </a:r>
            <a:r>
              <a:rPr lang="en-US" altLang="en-US" sz="3200" dirty="0">
                <a:latin typeface="Phetsarath OT" panose="02000500000000020004" pitchFamily="2" charset="0"/>
                <a:cs typeface="Phetsarath OT" panose="02000500000000020004" pitchFamily="2" charset="0"/>
              </a:rPr>
              <a:t>NPAN </a:t>
            </a:r>
            <a:r>
              <a:rPr lang="lo-LA" altLang="en-US" sz="3200" dirty="0">
                <a:latin typeface="Phetsarath OT" panose="02000500000000020004" pitchFamily="2" charset="0"/>
                <a:cs typeface="Phetsarath OT" panose="02000500000000020004" pitchFamily="2" charset="0"/>
              </a:rPr>
              <a:t>ຍັງຂາດຄວາມຊັດເຈນ ແລະ ທີ່ຈະວັດແທກໄດ້ຍາກ.</a:t>
            </a:r>
          </a:p>
          <a:p>
            <a:pPr marL="457200" lvl="0" indent="-457200">
              <a:buFont typeface="+mj-lt"/>
              <a:buAutoNum type="arabicPeriod"/>
            </a:pPr>
            <a:r>
              <a:rPr lang="lo-LA" altLang="en-US" sz="3200" dirty="0">
                <a:latin typeface="Phetsarath OT" panose="02000500000000020004" pitchFamily="2" charset="0"/>
                <a:cs typeface="Phetsarath OT" panose="02000500000000020004" pitchFamily="2" charset="0"/>
              </a:rPr>
              <a:t>ຂໍ້ມູນຕົວຊີ້ບອກດ້ານໂພຊະນາການບໍ່ສາມາດເຂົ້າເຖິງໄດ້ໃນຂະແໜງການທຸກຂັ້ນ.</a:t>
            </a:r>
          </a:p>
          <a:p>
            <a:pPr marL="457200" lvl="0" indent="-457200">
              <a:buFont typeface="+mj-lt"/>
              <a:buAutoNum type="arabicPeriod"/>
            </a:pPr>
            <a:r>
              <a:rPr lang="lo-LA" altLang="en-US" sz="3200" dirty="0">
                <a:latin typeface="Phetsarath OT" panose="02000500000000020004" pitchFamily="2" charset="0"/>
                <a:cs typeface="Phetsarath OT" panose="02000500000000020004" pitchFamily="2" charset="0"/>
              </a:rPr>
              <a:t>ຄວາມເຂົ້າໃຈກ່ຽວກັບໂພຊະນາການໃນຂະແໜງການທີ່ກ່ຽວຂ້ອງຍັງບໍ່ຊັດເຈນ ເຮັດໃຫ້ພາລະບົດບາດ ແລະ ຄວາມຮັບຜິດຊອບຂາດຄວາມຊັດເຈນ.</a:t>
            </a:r>
          </a:p>
          <a:p>
            <a:pPr marL="457200" lvl="0" indent="-457200">
              <a:buFont typeface="+mj-lt"/>
              <a:buAutoNum type="arabicPeriod"/>
            </a:pPr>
            <a:r>
              <a:rPr lang="lo-LA" altLang="en-US" sz="3200" dirty="0">
                <a:latin typeface="Phetsarath OT" panose="02000500000000020004" pitchFamily="2" charset="0"/>
                <a:cs typeface="Phetsarath OT" panose="02000500000000020004" pitchFamily="2" charset="0"/>
              </a:rPr>
              <a:t>ການອອກແບບວິທີການກັບຫລາຍຂະແໜງການ ຍັງບໍ່ໄດ້ເຮັດວຽກຢ່າງເຕັມທີ່( ການປະສານງານ, ເຂດຈຸດສຸ່ມເປົ້າໝາຍ, ບຸກຄະລາກອນ, ງົບປະມານ...)</a:t>
            </a:r>
          </a:p>
          <a:p>
            <a:pPr marL="457200" lvl="0" indent="-457200">
              <a:buFont typeface="+mj-lt"/>
              <a:buAutoNum type="arabicPeriod"/>
            </a:pPr>
            <a:r>
              <a:rPr lang="lo-LA" altLang="en-US" sz="3200" dirty="0">
                <a:latin typeface="Phetsarath OT" panose="02000500000000020004" pitchFamily="2" charset="0"/>
                <a:cs typeface="Phetsarath OT" panose="02000500000000020004" pitchFamily="2" charset="0"/>
              </a:rPr>
              <a:t>ໂຄງສ້າງການຄຸ້ມຄອງຂັ້ນທ້ອງຖິ່ນ ສຳລັບ </a:t>
            </a:r>
            <a:r>
              <a:rPr lang="en-US" altLang="en-US" sz="3200" dirty="0">
                <a:latin typeface="Phetsarath OT" panose="02000500000000020004" pitchFamily="2" charset="0"/>
                <a:cs typeface="Phetsarath OT" panose="02000500000000020004" pitchFamily="2" charset="0"/>
              </a:rPr>
              <a:t>NPAN </a:t>
            </a:r>
            <a:r>
              <a:rPr lang="lo-LA" altLang="en-US" sz="3200" dirty="0">
                <a:latin typeface="Phetsarath OT" panose="02000500000000020004" pitchFamily="2" charset="0"/>
                <a:cs typeface="Phetsarath OT" panose="02000500000000020004" pitchFamily="2" charset="0"/>
              </a:rPr>
              <a:t>ຍັງບໍ່ທັນມີສ່ວນພົວພັນກັນຢ່າງເຕັມທີ່.</a:t>
            </a:r>
          </a:p>
          <a:p>
            <a:pPr marL="457200" lvl="0" indent="-457200">
              <a:buFont typeface="+mj-lt"/>
              <a:buAutoNum type="arabicPeriod"/>
            </a:pPr>
            <a:r>
              <a:rPr lang="lo-LA" altLang="en-US" sz="3200" dirty="0">
                <a:latin typeface="Phetsarath OT" panose="02000500000000020004" pitchFamily="2" charset="0"/>
                <a:cs typeface="Phetsarath OT" panose="02000500000000020004" pitchFamily="2" charset="0"/>
              </a:rPr>
              <a:t>ຊຸມຊົນທີ່ມີຄວາມສ່ຽງບໍ່ແມ່ນຈຸດສຸມຂອງມາດຕະການແກ້ໄຂດ້ານໂພຊະນາການຢາ່ງທົ່ວເຖິງ.</a:t>
            </a:r>
          </a:p>
          <a:p>
            <a:pPr marL="0" lvl="0" indent="0">
              <a:buNone/>
            </a:pPr>
            <a:endParaRPr lang="en-US" altLang="en-US" sz="3200" dirty="0">
              <a:latin typeface="Phetsarath OT" panose="02000500000000020004" pitchFamily="2" charset="0"/>
              <a:cs typeface="Phetsarath OT" panose="02000500000000020004" pitchFamily="2" charset="0"/>
            </a:endParaRPr>
          </a:p>
        </p:txBody>
      </p:sp>
    </p:spTree>
    <p:extLst>
      <p:ext uri="{BB962C8B-B14F-4D97-AF65-F5344CB8AC3E}">
        <p14:creationId xmlns:p14="http://schemas.microsoft.com/office/powerpoint/2010/main" val="26397657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3A1E916-B4B2-547C-28F6-EB0B952E88AE}"/>
              </a:ext>
            </a:extLst>
          </p:cNvPr>
          <p:cNvSpPr>
            <a:spLocks noGrp="1"/>
          </p:cNvSpPr>
          <p:nvPr>
            <p:ph idx="1"/>
          </p:nvPr>
        </p:nvSpPr>
        <p:spPr>
          <a:xfrm>
            <a:off x="370914" y="1818724"/>
            <a:ext cx="11821086" cy="4267199"/>
          </a:xfrm>
        </p:spPr>
        <p:txBody>
          <a:bodyPr>
            <a:normAutofit/>
          </a:bodyPr>
          <a:lstStyle/>
          <a:p>
            <a:pPr marL="0" indent="0" algn="ctr">
              <a:buNone/>
            </a:pPr>
            <a:r>
              <a:rPr lang="lo-LA" sz="3600" b="1" dirty="0">
                <a:effectLst>
                  <a:outerShdw blurRad="38100" dist="38100" dir="2700000" algn="tl">
                    <a:srgbClr val="000000">
                      <a:alpha val="43137"/>
                    </a:srgbClr>
                  </a:outerShdw>
                </a:effectLst>
                <a:latin typeface="Phetsarath OT" panose="02000500000000020004" pitchFamily="2" charset="0"/>
                <a:cs typeface="Phetsarath OT" panose="02000500000000020004" pitchFamily="2" charset="0"/>
              </a:rPr>
              <a:t>ຂອບແນວຄວາມຄິດ</a:t>
            </a:r>
          </a:p>
          <a:p>
            <a:pPr marL="0" indent="0" algn="ctr">
              <a:buNone/>
            </a:pPr>
            <a:r>
              <a:rPr lang="lo-LA" sz="3600" b="1" dirty="0">
                <a:effectLst>
                  <a:outerShdw blurRad="38100" dist="38100" dir="2700000" algn="tl">
                    <a:srgbClr val="000000">
                      <a:alpha val="43137"/>
                    </a:srgbClr>
                  </a:outerShdw>
                </a:effectLst>
                <a:latin typeface="Phetsarath OT" panose="02000500000000020004" pitchFamily="2" charset="0"/>
                <a:cs typeface="Phetsarath OT" panose="02000500000000020004" pitchFamily="2" charset="0"/>
              </a:rPr>
              <a:t>ຍຸດທະສາດໂພຊະນາການແຫ່ງຊາດ</a:t>
            </a:r>
            <a:r>
              <a:rPr lang="en-US" sz="3600" b="1" dirty="0">
                <a:effectLst>
                  <a:outerShdw blurRad="38100" dist="38100" dir="2700000" algn="tl">
                    <a:srgbClr val="000000">
                      <a:alpha val="43137"/>
                    </a:srgbClr>
                  </a:outerShdw>
                </a:effectLst>
                <a:latin typeface="Phetsarath OT" panose="02000500000000020004" pitchFamily="2" charset="0"/>
                <a:cs typeface="Phetsarath OT" panose="02000500000000020004" pitchFamily="2" charset="0"/>
              </a:rPr>
              <a:t> </a:t>
            </a:r>
            <a:r>
              <a:rPr lang="lo-LA" sz="3600" b="1" dirty="0">
                <a:effectLst>
                  <a:outerShdw blurRad="38100" dist="38100" dir="2700000" algn="tl">
                    <a:srgbClr val="000000">
                      <a:alpha val="43137"/>
                    </a:srgbClr>
                  </a:outerShdw>
                </a:effectLst>
                <a:latin typeface="Phetsarath OT" panose="02000500000000020004" pitchFamily="2" charset="0"/>
                <a:cs typeface="Phetsarath OT" panose="02000500000000020004" pitchFamily="2" charset="0"/>
              </a:rPr>
              <a:t>(2035)</a:t>
            </a:r>
            <a:endParaRPr lang="en-US" sz="3600" b="1" dirty="0">
              <a:effectLst>
                <a:outerShdw blurRad="38100" dist="38100" dir="2700000" algn="tl">
                  <a:srgbClr val="000000">
                    <a:alpha val="43137"/>
                  </a:srgbClr>
                </a:outerShdw>
              </a:effectLst>
              <a:latin typeface="Phetsarath OT" panose="02000500000000020004" pitchFamily="2" charset="0"/>
              <a:cs typeface="Phetsarath OT" panose="02000500000000020004" pitchFamily="2" charset="0"/>
            </a:endParaRPr>
          </a:p>
          <a:p>
            <a:pPr marL="0" indent="0" algn="ctr">
              <a:buNone/>
            </a:pPr>
            <a:r>
              <a:rPr lang="en-US" sz="3600" b="1" dirty="0">
                <a:effectLst>
                  <a:outerShdw blurRad="38100" dist="38100" dir="2700000" algn="tl">
                    <a:srgbClr val="000000">
                      <a:alpha val="43137"/>
                    </a:srgbClr>
                  </a:outerShdw>
                </a:effectLst>
                <a:latin typeface="Phetsarath OT" panose="02000500000000020004" pitchFamily="2" charset="0"/>
                <a:cs typeface="Phetsarath OT" panose="02000500000000020004" pitchFamily="2" charset="0"/>
              </a:rPr>
              <a:t>&amp;</a:t>
            </a:r>
          </a:p>
          <a:p>
            <a:pPr marL="0" indent="0" algn="ctr">
              <a:buNone/>
            </a:pPr>
            <a:r>
              <a:rPr lang="en-US" sz="3600" b="1" dirty="0">
                <a:effectLst>
                  <a:outerShdw blurRad="38100" dist="38100" dir="2700000" algn="tl">
                    <a:srgbClr val="000000">
                      <a:alpha val="43137"/>
                    </a:srgbClr>
                  </a:outerShdw>
                </a:effectLst>
                <a:latin typeface="Phetsarath OT" panose="02000500000000020004" pitchFamily="2" charset="0"/>
                <a:cs typeface="Phetsarath OT" panose="02000500000000020004" pitchFamily="2" charset="0"/>
              </a:rPr>
              <a:t> </a:t>
            </a:r>
            <a:r>
              <a:rPr lang="lo-LA" sz="3600" b="1" dirty="0">
                <a:effectLst>
                  <a:outerShdw blurRad="38100" dist="38100" dir="2700000" algn="tl">
                    <a:srgbClr val="000000">
                      <a:alpha val="43137"/>
                    </a:srgbClr>
                  </a:outerShdw>
                </a:effectLst>
                <a:latin typeface="Phetsarath OT" panose="02000500000000020004" pitchFamily="2" charset="0"/>
                <a:cs typeface="Phetsarath OT" panose="02000500000000020004" pitchFamily="2" charset="0"/>
              </a:rPr>
              <a:t>ແຜນປະຕິບັດງານ(2026- 2030)</a:t>
            </a:r>
          </a:p>
          <a:p>
            <a:pPr marL="0" indent="0">
              <a:buNone/>
            </a:pPr>
            <a:r>
              <a:rPr lang="lo-LA" sz="2400" b="1" dirty="0">
                <a:effectLst>
                  <a:outerShdw blurRad="38100" dist="38100" dir="2700000" algn="tl">
                    <a:srgbClr val="000000">
                      <a:alpha val="43137"/>
                    </a:srgbClr>
                  </a:outerShdw>
                </a:effectLst>
                <a:latin typeface="Phetsarath OT" panose="02000500000000020004" pitchFamily="2" charset="0"/>
                <a:cs typeface="Phetsarath OT" panose="02000500000000020004" pitchFamily="2" charset="0"/>
              </a:rPr>
              <a:t>                </a:t>
            </a:r>
            <a:endParaRPr lang="en-US" sz="2400" dirty="0"/>
          </a:p>
        </p:txBody>
      </p:sp>
    </p:spTree>
    <p:extLst>
      <p:ext uri="{BB962C8B-B14F-4D97-AF65-F5344CB8AC3E}">
        <p14:creationId xmlns:p14="http://schemas.microsoft.com/office/powerpoint/2010/main" val="10809250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8B9F10-BE11-E9E9-CB93-787831ED0628}"/>
            </a:ext>
          </a:extLst>
        </p:cNvPr>
        <p:cNvGrpSpPr/>
        <p:nvPr/>
      </p:nvGrpSpPr>
      <p:grpSpPr>
        <a:xfrm>
          <a:off x="0" y="0"/>
          <a:ext cx="0" cy="0"/>
          <a:chOff x="0" y="0"/>
          <a:chExt cx="0" cy="0"/>
        </a:xfrm>
      </p:grpSpPr>
      <p:graphicFrame>
        <p:nvGraphicFramePr>
          <p:cNvPr id="2" name="Content Placeholder 1">
            <a:extLst>
              <a:ext uri="{FF2B5EF4-FFF2-40B4-BE49-F238E27FC236}">
                <a16:creationId xmlns:a16="http://schemas.microsoft.com/office/drawing/2014/main" id="{D40F74DA-04CA-038E-FDEB-5D64404B8FA9}"/>
              </a:ext>
            </a:extLst>
          </p:cNvPr>
          <p:cNvGraphicFramePr>
            <a:graphicFrameLocks noGrp="1"/>
          </p:cNvGraphicFramePr>
          <p:nvPr>
            <p:ph idx="1"/>
            <p:extLst>
              <p:ext uri="{D42A27DB-BD31-4B8C-83A1-F6EECF244321}">
                <p14:modId xmlns:p14="http://schemas.microsoft.com/office/powerpoint/2010/main" val="1152205385"/>
              </p:ext>
            </p:extLst>
          </p:nvPr>
        </p:nvGraphicFramePr>
        <p:xfrm>
          <a:off x="240266" y="1418043"/>
          <a:ext cx="7662763" cy="543995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itle 4">
            <a:extLst>
              <a:ext uri="{FF2B5EF4-FFF2-40B4-BE49-F238E27FC236}">
                <a16:creationId xmlns:a16="http://schemas.microsoft.com/office/drawing/2014/main" id="{73728ADC-B5DE-8083-397B-CD7B37D0ED6F}"/>
              </a:ext>
            </a:extLst>
          </p:cNvPr>
          <p:cNvSpPr>
            <a:spLocks noGrp="1"/>
          </p:cNvSpPr>
          <p:nvPr>
            <p:ph type="title"/>
          </p:nvPr>
        </p:nvSpPr>
        <p:spPr>
          <a:xfrm>
            <a:off x="240265" y="0"/>
            <a:ext cx="11951735" cy="1325563"/>
          </a:xfrm>
        </p:spPr>
        <p:txBody>
          <a:bodyPr>
            <a:normAutofit fontScale="90000"/>
          </a:bodyPr>
          <a:lstStyle/>
          <a:p>
            <a:pPr algn="ctr"/>
            <a:r>
              <a:rPr lang="lo-LA" sz="3600" b="1" cap="all" dirty="0">
                <a:solidFill>
                  <a:srgbClr val="000000"/>
                </a:solidFill>
                <a:latin typeface="Phetsarath OT" panose="02000500000000020004" pitchFamily="2" charset="0"/>
                <a:ea typeface="+mn-ea"/>
                <a:cs typeface="Phetsarath OT" panose="02000500000000020004" pitchFamily="2" charset="0"/>
              </a:rPr>
              <a:t>ໄດ້ມີມະຕິ 2878: </a:t>
            </a:r>
            <a:r>
              <a:rPr lang="en-US" sz="3600" b="1" cap="all" dirty="0" err="1">
                <a:solidFill>
                  <a:srgbClr val="000000"/>
                </a:solidFill>
                <a:latin typeface="Phetsarath OT" panose="02000500000000020004" pitchFamily="2" charset="0"/>
                <a:ea typeface="+mn-ea"/>
                <a:cs typeface="Phetsarath OT" panose="02000500000000020004" pitchFamily="2" charset="0"/>
              </a:rPr>
              <a:t>ຄະນະຮັບຜິດຊອບປັບປຸງຍຸດທະສາດ</a:t>
            </a:r>
            <a:r>
              <a:rPr lang="en-US" sz="3600" b="1" cap="all" dirty="0">
                <a:solidFill>
                  <a:srgbClr val="000000"/>
                </a:solidFill>
                <a:latin typeface="Phetsarath OT" panose="02000500000000020004" pitchFamily="2" charset="0"/>
                <a:ea typeface="+mn-ea"/>
                <a:cs typeface="Phetsarath OT" panose="02000500000000020004" pitchFamily="2" charset="0"/>
              </a:rPr>
              <a:t> 2026-2035 </a:t>
            </a:r>
            <a:r>
              <a:rPr lang="en-US" sz="3600" b="1" cap="all" dirty="0" err="1">
                <a:solidFill>
                  <a:srgbClr val="000000"/>
                </a:solidFill>
                <a:latin typeface="Phetsarath OT" panose="02000500000000020004" pitchFamily="2" charset="0"/>
                <a:ea typeface="+mn-ea"/>
                <a:cs typeface="Phetsarath OT" panose="02000500000000020004" pitchFamily="2" charset="0"/>
              </a:rPr>
              <a:t>ແລະ</a:t>
            </a:r>
            <a:r>
              <a:rPr lang="en-US" sz="3600" b="1" cap="all" dirty="0">
                <a:solidFill>
                  <a:srgbClr val="000000"/>
                </a:solidFill>
                <a:latin typeface="Phetsarath OT" panose="02000500000000020004" pitchFamily="2" charset="0"/>
                <a:ea typeface="+mn-ea"/>
                <a:cs typeface="Phetsarath OT" panose="02000500000000020004" pitchFamily="2" charset="0"/>
              </a:rPr>
              <a:t> </a:t>
            </a:r>
            <a:r>
              <a:rPr lang="en-US" sz="3600" b="1" cap="all" dirty="0" err="1">
                <a:solidFill>
                  <a:srgbClr val="000000"/>
                </a:solidFill>
                <a:latin typeface="Phetsarath OT" panose="02000500000000020004" pitchFamily="2" charset="0"/>
                <a:ea typeface="+mn-ea"/>
                <a:cs typeface="Phetsarath OT" panose="02000500000000020004" pitchFamily="2" charset="0"/>
              </a:rPr>
              <a:t>ແຜນປະຕິບັດງານແຫ່ງຊາດ</a:t>
            </a:r>
            <a:r>
              <a:rPr lang="en-US" sz="3600" b="1" cap="all" dirty="0">
                <a:solidFill>
                  <a:srgbClr val="000000"/>
                </a:solidFill>
                <a:latin typeface="Phetsarath OT" panose="02000500000000020004" pitchFamily="2" charset="0"/>
                <a:ea typeface="+mn-ea"/>
                <a:cs typeface="Phetsarath OT" panose="02000500000000020004" pitchFamily="2" charset="0"/>
              </a:rPr>
              <a:t> </a:t>
            </a:r>
            <a:r>
              <a:rPr lang="en-US" sz="3600" b="1" cap="all" dirty="0" err="1">
                <a:solidFill>
                  <a:srgbClr val="000000"/>
                </a:solidFill>
                <a:latin typeface="Phetsarath OT" panose="02000500000000020004" pitchFamily="2" charset="0"/>
                <a:ea typeface="+mn-ea"/>
                <a:cs typeface="Phetsarath OT" panose="02000500000000020004" pitchFamily="2" charset="0"/>
              </a:rPr>
              <a:t>ດ້ານໂພຊະນາການ</a:t>
            </a:r>
            <a:r>
              <a:rPr lang="en-US" sz="3600" b="1" cap="all" dirty="0">
                <a:solidFill>
                  <a:srgbClr val="000000"/>
                </a:solidFill>
                <a:latin typeface="Phetsarath OT" panose="02000500000000020004" pitchFamily="2" charset="0"/>
                <a:ea typeface="+mn-ea"/>
                <a:cs typeface="Phetsarath OT" panose="02000500000000020004" pitchFamily="2" charset="0"/>
              </a:rPr>
              <a:t> 2026-2030</a:t>
            </a:r>
          </a:p>
        </p:txBody>
      </p:sp>
      <p:sp>
        <p:nvSpPr>
          <p:cNvPr id="12" name="Rectangle 11">
            <a:extLst>
              <a:ext uri="{FF2B5EF4-FFF2-40B4-BE49-F238E27FC236}">
                <a16:creationId xmlns:a16="http://schemas.microsoft.com/office/drawing/2014/main" id="{EC791AE0-8282-975C-0A00-554BFD8ADAC2}"/>
              </a:ext>
            </a:extLst>
          </p:cNvPr>
          <p:cNvSpPr/>
          <p:nvPr/>
        </p:nvSpPr>
        <p:spPr>
          <a:xfrm>
            <a:off x="3023112" y="3673114"/>
            <a:ext cx="1922117" cy="1212843"/>
          </a:xfrm>
          <a:prstGeom prst="rect">
            <a:avLst/>
          </a:prstGeom>
          <a:solidFill>
            <a:srgbClr val="FFF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b="1" dirty="0">
                <a:solidFill>
                  <a:srgbClr val="000000"/>
                </a:solidFill>
                <a:latin typeface="Phetsarath OT" panose="02000500000000020004" pitchFamily="2" charset="0"/>
                <a:cs typeface="Phetsarath OT" panose="02000500000000020004" pitchFamily="2" charset="0"/>
              </a:rPr>
              <a:t>1.</a:t>
            </a:r>
            <a:r>
              <a:rPr lang="en-US" sz="2000" b="1" dirty="0">
                <a:solidFill>
                  <a:schemeClr val="dk1"/>
                </a:solidFill>
                <a:ea typeface="Calibri"/>
                <a:cs typeface="Calibri"/>
                <a:sym typeface="Calibri"/>
              </a:rPr>
              <a:t> STCC</a:t>
            </a:r>
            <a:endParaRPr lang="en-US" sz="2400" dirty="0"/>
          </a:p>
          <a:p>
            <a:pPr algn="ctr"/>
            <a:r>
              <a:rPr lang="lo-LA" sz="2000" b="1" dirty="0">
                <a:solidFill>
                  <a:srgbClr val="000000"/>
                </a:solidFill>
                <a:latin typeface="Phetsarath OT" panose="02000500000000020004" pitchFamily="2" charset="0"/>
                <a:cs typeface="Phetsarath OT" panose="02000500000000020004" pitchFamily="2" charset="0"/>
              </a:rPr>
              <a:t> </a:t>
            </a:r>
            <a:r>
              <a:rPr lang="en-US" sz="2400" b="1" dirty="0">
                <a:solidFill>
                  <a:srgbClr val="0070C0"/>
                </a:solidFill>
                <a:ea typeface="Calibri"/>
                <a:cs typeface="Calibri"/>
                <a:sym typeface="Calibri"/>
              </a:rPr>
              <a:t>consultants: </a:t>
            </a:r>
            <a:endParaRPr lang="en-US" sz="2800" dirty="0"/>
          </a:p>
          <a:p>
            <a:pPr lvl="0" algn="ctr"/>
            <a:r>
              <a:rPr lang="en-US" sz="2400" b="1" dirty="0">
                <a:solidFill>
                  <a:srgbClr val="0070C0"/>
                </a:solidFill>
                <a:ea typeface="Calibri"/>
                <a:cs typeface="Calibri"/>
                <a:sym typeface="Calibri"/>
              </a:rPr>
              <a:t>UNICEF &amp; WB</a:t>
            </a:r>
            <a:endParaRPr lang="en-US" sz="2400" dirty="0"/>
          </a:p>
          <a:p>
            <a:pPr algn="ctr"/>
            <a:endParaRPr lang="en-US" sz="2000" b="1" dirty="0">
              <a:solidFill>
                <a:srgbClr val="000000"/>
              </a:solidFill>
              <a:latin typeface="Phetsarath OT" panose="02000500000000020004" pitchFamily="2" charset="0"/>
              <a:cs typeface="Phetsarath OT" panose="02000500000000020004" pitchFamily="2" charset="0"/>
            </a:endParaRPr>
          </a:p>
        </p:txBody>
      </p:sp>
      <p:pic>
        <p:nvPicPr>
          <p:cNvPr id="3" name="Picture 2">
            <a:extLst>
              <a:ext uri="{FF2B5EF4-FFF2-40B4-BE49-F238E27FC236}">
                <a16:creationId xmlns:a16="http://schemas.microsoft.com/office/drawing/2014/main" id="{0E92147C-0D3E-840E-FA1E-3F7040B6BE80}"/>
              </a:ext>
            </a:extLst>
          </p:cNvPr>
          <p:cNvPicPr>
            <a:picLocks noChangeAspect="1"/>
          </p:cNvPicPr>
          <p:nvPr/>
        </p:nvPicPr>
        <p:blipFill>
          <a:blip r:embed="rId8"/>
          <a:srcRect l="8987"/>
          <a:stretch/>
        </p:blipFill>
        <p:spPr>
          <a:xfrm>
            <a:off x="7728075" y="1325563"/>
            <a:ext cx="4463925" cy="526551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5202053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751B72-8001-1B2F-7EA7-72B1E5DE0660}"/>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09F71BFC-D709-43A7-2D6E-DCE957D28454}"/>
              </a:ext>
            </a:extLst>
          </p:cNvPr>
          <p:cNvSpPr txBox="1">
            <a:spLocks/>
          </p:cNvSpPr>
          <p:nvPr/>
        </p:nvSpPr>
        <p:spPr>
          <a:xfrm>
            <a:off x="2262843" y="300649"/>
            <a:ext cx="5630782" cy="763262"/>
          </a:xfrm>
          <a:prstGeom prst="rect">
            <a:avLst/>
          </a:prstGeom>
        </p:spPr>
        <p:txBody>
          <a:bodyPr lIns="91440" tIns="45720" rIns="91440" bIns="45720" anchor="t"/>
          <a:lstStyle>
            <a:lvl1pPr algn="l" rtl="0" eaLnBrk="1" latinLnBrk="0" hangingPunct="1">
              <a:spcBef>
                <a:spcPct val="0"/>
              </a:spcBef>
              <a:buNone/>
              <a:defRPr kumimoji="0" sz="5000" b="0" kern="1200" cap="all" baseline="0">
                <a:ln>
                  <a:noFill/>
                </a:ln>
                <a:solidFill>
                  <a:schemeClr val="bg2"/>
                </a:solidFill>
                <a:effectLst/>
                <a:latin typeface="+mj-lt"/>
                <a:ea typeface="+mj-ea"/>
                <a:cs typeface="+mj-cs"/>
              </a:defRPr>
            </a:lvl1pPr>
          </a:lstStyle>
          <a:p>
            <a:r>
              <a:rPr lang="lo-LA" sz="3600" b="1" dirty="0">
                <a:solidFill>
                  <a:srgbClr val="009EDB"/>
                </a:solidFill>
                <a:latin typeface="Phetsarath OT" panose="02000500000000020004" pitchFamily="2" charset="0"/>
                <a:ea typeface="+mn-ea"/>
                <a:cs typeface="Phetsarath OT" panose="02000500000000020004" pitchFamily="2" charset="0"/>
              </a:rPr>
              <a:t>ຂອບແນວຄວາມຄິດ</a:t>
            </a:r>
          </a:p>
        </p:txBody>
      </p:sp>
      <p:pic>
        <p:nvPicPr>
          <p:cNvPr id="3" name="Picture 2">
            <a:extLst>
              <a:ext uri="{FF2B5EF4-FFF2-40B4-BE49-F238E27FC236}">
                <a16:creationId xmlns:a16="http://schemas.microsoft.com/office/drawing/2014/main" id="{355BE973-5628-0D2C-ABB3-EAA90AFC063F}"/>
              </a:ext>
            </a:extLst>
          </p:cNvPr>
          <p:cNvPicPr>
            <a:picLocks noChangeAspect="1"/>
          </p:cNvPicPr>
          <p:nvPr/>
        </p:nvPicPr>
        <p:blipFill>
          <a:blip r:embed="rId2"/>
          <a:stretch>
            <a:fillRect/>
          </a:stretch>
        </p:blipFill>
        <p:spPr>
          <a:xfrm>
            <a:off x="-25850" y="1285703"/>
            <a:ext cx="7158200" cy="5241633"/>
          </a:xfrm>
          <a:prstGeom prst="rect">
            <a:avLst/>
          </a:prstGeom>
        </p:spPr>
      </p:pic>
      <p:sp>
        <p:nvSpPr>
          <p:cNvPr id="4" name="TextBox 3">
            <a:extLst>
              <a:ext uri="{FF2B5EF4-FFF2-40B4-BE49-F238E27FC236}">
                <a16:creationId xmlns:a16="http://schemas.microsoft.com/office/drawing/2014/main" id="{47A8AFA8-3341-173F-62FE-BD68A41CFADD}"/>
              </a:ext>
            </a:extLst>
          </p:cNvPr>
          <p:cNvSpPr txBox="1"/>
          <p:nvPr/>
        </p:nvSpPr>
        <p:spPr>
          <a:xfrm>
            <a:off x="7132350" y="1164134"/>
            <a:ext cx="5059650" cy="4832092"/>
          </a:xfrm>
          <a:prstGeom prst="rect">
            <a:avLst/>
          </a:prstGeom>
          <a:noFill/>
        </p:spPr>
        <p:txBody>
          <a:bodyPr wrap="square">
            <a:spAutoFit/>
          </a:bodyPr>
          <a:lstStyle/>
          <a:p>
            <a:pPr marL="342900" indent="-342900">
              <a:buFont typeface="Arial" panose="020B0604020202020204" pitchFamily="34" charset="0"/>
              <a:buChar char="•"/>
            </a:pPr>
            <a:r>
              <a:rPr lang="en-US" sz="2800" dirty="0">
                <a:latin typeface="Phetsarath OT" panose="02000500000000020004" pitchFamily="2" charset="0"/>
                <a:cs typeface="Phetsarath OT" panose="02000500000000020004" pitchFamily="2" charset="0"/>
              </a:rPr>
              <a:t> </a:t>
            </a:r>
            <a:r>
              <a:rPr lang="lo-LA" sz="2800" dirty="0">
                <a:latin typeface="Phetsarath OT" panose="02000500000000020004" pitchFamily="2" charset="0"/>
                <a:cs typeface="Phetsarath OT" panose="02000500000000020004" pitchFamily="2" charset="0"/>
              </a:rPr>
              <a:t>ແກ້ໄຂບັນຫາໂພຊະນາການຫຼາຍຮູບແບບ</a:t>
            </a:r>
            <a:r>
              <a:rPr lang="en-US" sz="2800" dirty="0">
                <a:latin typeface="Phetsarath OT" panose="02000500000000020004" pitchFamily="2" charset="0"/>
                <a:cs typeface="Phetsarath OT" panose="02000500000000020004" pitchFamily="2" charset="0"/>
              </a:rPr>
              <a:t>(</a:t>
            </a:r>
            <a:r>
              <a:rPr lang="lo-LA" sz="2800" dirty="0">
                <a:latin typeface="Phetsarath OT" panose="02000500000000020004" pitchFamily="2" charset="0"/>
                <a:cs typeface="Phetsarath OT" panose="02000500000000020004" pitchFamily="2" charset="0"/>
              </a:rPr>
              <a:t>ຂາດສານອາຫານ, ນໍ້າໜັກເກີນ ຫຼື ຕຸ້ຍ, ຂາດຈຸລະສານອາຫານ)</a:t>
            </a:r>
          </a:p>
          <a:p>
            <a:endParaRPr lang="lo-LA" sz="2800" dirty="0">
              <a:latin typeface="Phetsarath OT" panose="02000500000000020004" pitchFamily="2" charset="0"/>
              <a:cs typeface="Phetsarath OT" panose="02000500000000020004" pitchFamily="2" charset="0"/>
            </a:endParaRPr>
          </a:p>
          <a:p>
            <a:pPr marL="342900" indent="-342900">
              <a:buFont typeface="Arial" panose="020B0604020202020204" pitchFamily="34" charset="0"/>
              <a:buChar char="•"/>
            </a:pPr>
            <a:r>
              <a:rPr lang="lo-LA" sz="2800" dirty="0">
                <a:latin typeface="Phetsarath OT" panose="02000500000000020004" pitchFamily="2" charset="0"/>
                <a:cs typeface="Phetsarath OT" panose="02000500000000020004" pitchFamily="2" charset="0"/>
              </a:rPr>
              <a:t>ແກ້ໄຂສາເຫດ ໂດຍທາງກົງ, ທາງອ້ອມ ແລະ ສະພາບແວດລ້ອມທີ່ເອື້ອອໍານວຍ</a:t>
            </a:r>
          </a:p>
          <a:p>
            <a:endParaRPr lang="en-US" sz="2800" b="1" dirty="0">
              <a:latin typeface="Phetsarath OT" panose="02000500000000020004" pitchFamily="2" charset="0"/>
              <a:cs typeface="Phetsarath OT" panose="02000500000000020004" pitchFamily="2" charset="0"/>
            </a:endParaRPr>
          </a:p>
          <a:p>
            <a:pPr marL="342900" indent="-342900">
              <a:buFont typeface="Arial" panose="020B0604020202020204" pitchFamily="34" charset="0"/>
              <a:buChar char="•"/>
            </a:pPr>
            <a:r>
              <a:rPr lang="lo-LA" sz="2800" dirty="0">
                <a:latin typeface="Phetsarath OT" panose="02000500000000020004" pitchFamily="2" charset="0"/>
                <a:cs typeface="Phetsarath OT" panose="02000500000000020004" pitchFamily="2" charset="0"/>
              </a:rPr>
              <a:t>ກຸ່ມເປົ້າໝາຍ </a:t>
            </a:r>
            <a:r>
              <a:rPr lang="en-US" sz="2800" dirty="0">
                <a:latin typeface="Phetsarath OT" panose="02000500000000020004" pitchFamily="2" charset="0"/>
                <a:cs typeface="Phetsarath OT" panose="02000500000000020004" pitchFamily="2" charset="0"/>
              </a:rPr>
              <a:t>(</a:t>
            </a:r>
            <a:r>
              <a:rPr lang="lo-LA" sz="2800" dirty="0">
                <a:latin typeface="Phetsarath OT" panose="02000500000000020004" pitchFamily="2" charset="0"/>
                <a:cs typeface="Phetsarath OT" panose="02000500000000020004" pitchFamily="2" charset="0"/>
              </a:rPr>
              <a:t>ຂະຫຍາຍ </a:t>
            </a:r>
            <a:r>
              <a:rPr lang="en-US" sz="2800" dirty="0">
                <a:latin typeface="Phetsarath OT" panose="02000500000000020004" pitchFamily="2" charset="0"/>
                <a:cs typeface="Phetsarath OT" panose="02000500000000020004" pitchFamily="2" charset="0"/>
              </a:rPr>
              <a:t>1,000 </a:t>
            </a:r>
            <a:r>
              <a:rPr lang="lo-LA" sz="2800" dirty="0">
                <a:latin typeface="Phetsarath OT" panose="02000500000000020004" pitchFamily="2" charset="0"/>
                <a:cs typeface="Phetsarath OT" panose="02000500000000020004" pitchFamily="2" charset="0"/>
              </a:rPr>
              <a:t>ວັນ- ກວມເອົາເດັກນ້ອຍ ແລະ ໄວໝຸ່ມ</a:t>
            </a:r>
            <a:r>
              <a:rPr lang="en-US" sz="2800" dirty="0">
                <a:latin typeface="Phetsarath OT" panose="02000500000000020004" pitchFamily="2" charset="0"/>
                <a:cs typeface="Phetsarath OT" panose="02000500000000020004" pitchFamily="2" charset="0"/>
              </a:rPr>
              <a:t>)</a:t>
            </a:r>
          </a:p>
        </p:txBody>
      </p:sp>
    </p:spTree>
    <p:extLst>
      <p:ext uri="{BB962C8B-B14F-4D97-AF65-F5344CB8AC3E}">
        <p14:creationId xmlns:p14="http://schemas.microsoft.com/office/powerpoint/2010/main" val="35294835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AB2A683-28F2-64EB-7E30-E309C807B705}"/>
              </a:ext>
            </a:extLst>
          </p:cNvPr>
          <p:cNvSpPr>
            <a:spLocks noGrp="1"/>
          </p:cNvSpPr>
          <p:nvPr>
            <p:ph idx="1"/>
          </p:nvPr>
        </p:nvSpPr>
        <p:spPr>
          <a:xfrm>
            <a:off x="6096000" y="1432560"/>
            <a:ext cx="5931632" cy="5445760"/>
          </a:xfrm>
        </p:spPr>
        <p:txBody>
          <a:bodyPr>
            <a:normAutofit/>
          </a:bodyPr>
          <a:lstStyle/>
          <a:p>
            <a:r>
              <a:rPr lang="lo-LA" sz="2400" dirty="0">
                <a:latin typeface="Phetsarath OT" panose="02000500000000020004" pitchFamily="2" charset="0"/>
                <a:cs typeface="Phetsarath OT" panose="02000500000000020004" pitchFamily="2" charset="0"/>
              </a:rPr>
              <a:t>ແກ້ໄຂບັນຫາໂພຊະນາການຜ່ານລະບົບ:</a:t>
            </a:r>
          </a:p>
          <a:p>
            <a:pPr marL="0" indent="0">
              <a:buNone/>
            </a:pPr>
            <a:r>
              <a:rPr lang="en-US" sz="2400" dirty="0">
                <a:latin typeface="Phetsarath OT" panose="02000500000000020004" pitchFamily="2" charset="0"/>
                <a:cs typeface="Phetsarath OT" panose="02000500000000020004" pitchFamily="2" charset="0"/>
              </a:rPr>
              <a:t> </a:t>
            </a:r>
            <a:r>
              <a:rPr lang="en-US" sz="2400" b="1" dirty="0">
                <a:latin typeface="Phetsarath OT" panose="02000500000000020004" pitchFamily="2" charset="0"/>
                <a:cs typeface="Phetsarath OT" panose="02000500000000020004" pitchFamily="2" charset="0"/>
              </a:rPr>
              <a:t>(</a:t>
            </a:r>
            <a:r>
              <a:rPr lang="lo-LA" sz="2400" b="1" dirty="0">
                <a:latin typeface="Phetsarath OT" panose="02000500000000020004" pitchFamily="2" charset="0"/>
                <a:cs typeface="Phetsarath OT" panose="02000500000000020004" pitchFamily="2" charset="0"/>
              </a:rPr>
              <a:t>ອາຫານ</a:t>
            </a:r>
            <a:r>
              <a:rPr lang="en-US" sz="2400" b="1" dirty="0">
                <a:latin typeface="Phetsarath OT" panose="02000500000000020004" pitchFamily="2" charset="0"/>
                <a:cs typeface="Phetsarath OT" panose="02000500000000020004" pitchFamily="2" charset="0"/>
              </a:rPr>
              <a:t>, </a:t>
            </a:r>
            <a:r>
              <a:rPr lang="lo-LA" sz="2400" b="1" dirty="0">
                <a:latin typeface="Phetsarath OT" panose="02000500000000020004" pitchFamily="2" charset="0"/>
                <a:cs typeface="Phetsarath OT" panose="02000500000000020004" pitchFamily="2" charset="0"/>
              </a:rPr>
              <a:t>ສຸຂະພາບ</a:t>
            </a:r>
            <a:r>
              <a:rPr lang="en-US" sz="2400" b="1" dirty="0">
                <a:latin typeface="Phetsarath OT" panose="02000500000000020004" pitchFamily="2" charset="0"/>
                <a:cs typeface="Phetsarath OT" panose="02000500000000020004" pitchFamily="2" charset="0"/>
              </a:rPr>
              <a:t>, </a:t>
            </a:r>
            <a:r>
              <a:rPr lang="lo-LA" sz="2400" b="1" dirty="0">
                <a:latin typeface="Phetsarath OT" panose="02000500000000020004" pitchFamily="2" charset="0"/>
                <a:cs typeface="Phetsarath OT" panose="02000500000000020004" pitchFamily="2" charset="0"/>
              </a:rPr>
              <a:t>ສຶກສາ</a:t>
            </a:r>
            <a:r>
              <a:rPr lang="en-US" sz="2400" b="1" dirty="0">
                <a:latin typeface="Phetsarath OT" panose="02000500000000020004" pitchFamily="2" charset="0"/>
                <a:cs typeface="Phetsarath OT" panose="02000500000000020004" pitchFamily="2" charset="0"/>
              </a:rPr>
              <a:t>, </a:t>
            </a:r>
            <a:r>
              <a:rPr lang="lo-LA" sz="2400" b="1" dirty="0">
                <a:latin typeface="Phetsarath OT" panose="02000500000000020004" pitchFamily="2" charset="0"/>
                <a:cs typeface="Phetsarath OT" panose="02000500000000020004" pitchFamily="2" charset="0"/>
              </a:rPr>
              <a:t>ປົກປ້ອງສັງຄົມ</a:t>
            </a:r>
            <a:r>
              <a:rPr lang="en-US" sz="2400" b="1" dirty="0">
                <a:latin typeface="Phetsarath OT" panose="02000500000000020004" pitchFamily="2" charset="0"/>
                <a:cs typeface="Phetsarath OT" panose="02000500000000020004" pitchFamily="2" charset="0"/>
              </a:rPr>
              <a:t>)</a:t>
            </a:r>
            <a:endParaRPr lang="lo-LA" sz="2400" b="1" dirty="0">
              <a:latin typeface="Phetsarath OT" panose="02000500000000020004" pitchFamily="2" charset="0"/>
              <a:cs typeface="Phetsarath OT" panose="02000500000000020004" pitchFamily="2" charset="0"/>
            </a:endParaRPr>
          </a:p>
          <a:p>
            <a:pPr marL="0" indent="0">
              <a:buNone/>
            </a:pPr>
            <a:endParaRPr lang="lo-LA" sz="2400" b="1" dirty="0">
              <a:latin typeface="Phetsarath OT" panose="02000500000000020004" pitchFamily="2" charset="0"/>
              <a:cs typeface="Phetsarath OT" panose="02000500000000020004" pitchFamily="2" charset="0"/>
            </a:endParaRPr>
          </a:p>
          <a:p>
            <a:r>
              <a:rPr lang="lo-LA" sz="2400" dirty="0">
                <a:latin typeface="Phetsarath OT" panose="02000500000000020004" pitchFamily="2" charset="0"/>
                <a:cs typeface="Phetsarath OT" panose="02000500000000020004" pitchFamily="2" charset="0"/>
              </a:rPr>
              <a:t>ແກ້ໄຂບັນຫາປິ່ນອ້ອມ</a:t>
            </a:r>
            <a:r>
              <a:rPr lang="en-US" sz="2400" dirty="0">
                <a:latin typeface="Phetsarath OT" panose="02000500000000020004" pitchFamily="2" charset="0"/>
                <a:cs typeface="Phetsarath OT" panose="02000500000000020004" pitchFamily="2" charset="0"/>
              </a:rPr>
              <a:t>:</a:t>
            </a:r>
          </a:p>
          <a:p>
            <a:pPr lvl="1">
              <a:buFontTx/>
              <a:buChar char="-"/>
            </a:pPr>
            <a:r>
              <a:rPr lang="lo-LA" dirty="0">
                <a:latin typeface="Phetsarath OT" panose="02000500000000020004" pitchFamily="2" charset="0"/>
                <a:cs typeface="Phetsarath OT" panose="02000500000000020004" pitchFamily="2" charset="0"/>
              </a:rPr>
              <a:t>ນໍ້າ ແລະ ສຸຂະພິບານ (</a:t>
            </a:r>
            <a:r>
              <a:rPr lang="en-US" dirty="0">
                <a:latin typeface="Phetsarath OT" panose="02000500000000020004" pitchFamily="2" charset="0"/>
                <a:cs typeface="Phetsarath OT" panose="02000500000000020004" pitchFamily="2" charset="0"/>
              </a:rPr>
              <a:t>WASH</a:t>
            </a:r>
            <a:r>
              <a:rPr lang="lo-LA" dirty="0">
                <a:latin typeface="Phetsarath OT" panose="02000500000000020004" pitchFamily="2" charset="0"/>
                <a:cs typeface="Phetsarath OT" panose="02000500000000020004" pitchFamily="2" charset="0"/>
              </a:rPr>
              <a:t>)</a:t>
            </a:r>
          </a:p>
          <a:p>
            <a:pPr lvl="1">
              <a:buFontTx/>
              <a:buChar char="-"/>
            </a:pPr>
            <a:r>
              <a:rPr lang="lo-LA" dirty="0">
                <a:latin typeface="Phetsarath OT" panose="02000500000000020004" pitchFamily="2" charset="0"/>
                <a:cs typeface="Phetsarath OT" panose="02000500000000020004" pitchFamily="2" charset="0"/>
              </a:rPr>
              <a:t>ການປ່ຽນແປງພຶດຕິກໍາຂອງສັງຄົມ(</a:t>
            </a:r>
            <a:r>
              <a:rPr lang="en-US" dirty="0">
                <a:latin typeface="Phetsarath OT" panose="02000500000000020004" pitchFamily="2" charset="0"/>
                <a:cs typeface="Phetsarath OT" panose="02000500000000020004" pitchFamily="2" charset="0"/>
              </a:rPr>
              <a:t>SBC</a:t>
            </a:r>
            <a:r>
              <a:rPr lang="lo-LA" dirty="0">
                <a:latin typeface="Phetsarath OT" panose="02000500000000020004" pitchFamily="2" charset="0"/>
                <a:cs typeface="Phetsarath OT" panose="02000500000000020004" pitchFamily="2" charset="0"/>
              </a:rPr>
              <a:t>)</a:t>
            </a:r>
          </a:p>
          <a:p>
            <a:pPr lvl="1">
              <a:buFontTx/>
              <a:buChar char="-"/>
            </a:pPr>
            <a:r>
              <a:rPr lang="lo-LA" dirty="0">
                <a:latin typeface="Phetsarath OT" panose="02000500000000020004" pitchFamily="2" charset="0"/>
                <a:cs typeface="Phetsarath OT" panose="02000500000000020004" pitchFamily="2" charset="0"/>
              </a:rPr>
              <a:t>ການປ່ຽນແປງດິນຟ້າອາກາດ</a:t>
            </a:r>
          </a:p>
          <a:p>
            <a:pPr marL="457200" lvl="1" indent="0">
              <a:buNone/>
            </a:pPr>
            <a:endParaRPr lang="en-US" dirty="0">
              <a:latin typeface="Phetsarath OT" panose="02000500000000020004" pitchFamily="2" charset="0"/>
              <a:cs typeface="Phetsarath OT" panose="02000500000000020004" pitchFamily="2" charset="0"/>
            </a:endParaRPr>
          </a:p>
          <a:p>
            <a:r>
              <a:rPr lang="lo-LA" sz="2400" dirty="0">
                <a:latin typeface="Phetsarath OT" panose="02000500000000020004" pitchFamily="2" charset="0"/>
                <a:cs typeface="Phetsarath OT" panose="02000500000000020004" pitchFamily="2" charset="0"/>
              </a:rPr>
              <a:t>ເລັງໃສ່ມາດຕະການບູລີມະສິດ: </a:t>
            </a:r>
            <a:r>
              <a:rPr lang="lo-LA" sz="2400" b="1" dirty="0">
                <a:latin typeface="Phetsarath OT" panose="02000500000000020004" pitchFamily="2" charset="0"/>
                <a:cs typeface="Phetsarath OT" panose="02000500000000020004" pitchFamily="2" charset="0"/>
              </a:rPr>
              <a:t>ມາດຕະການທີ່ມີປະສິດທິພາບສູງ ແລະ ມີຫຼັກຖານອ້າງອີງ</a:t>
            </a:r>
            <a:r>
              <a:rPr lang="en-US" sz="2400" dirty="0">
                <a:latin typeface="Phetsarath OT" panose="02000500000000020004" pitchFamily="2" charset="0"/>
                <a:cs typeface="Phetsarath OT" panose="02000500000000020004" pitchFamily="2" charset="0"/>
              </a:rPr>
              <a:t>. </a:t>
            </a:r>
          </a:p>
          <a:p>
            <a:pPr marL="457200" lvl="1" indent="0">
              <a:buNone/>
            </a:pPr>
            <a:endParaRPr lang="en-US" sz="2000" dirty="0">
              <a:latin typeface="Phetsarath OT" panose="02000500000000020004" pitchFamily="2" charset="0"/>
              <a:cs typeface="Phetsarath OT" panose="02000500000000020004" pitchFamily="2" charset="0"/>
            </a:endParaRPr>
          </a:p>
          <a:p>
            <a:pPr marL="0" indent="0">
              <a:buNone/>
            </a:pPr>
            <a:endParaRPr lang="en-US" sz="2000" dirty="0">
              <a:latin typeface="Phetsarath OT" panose="02000500000000020004" pitchFamily="2" charset="0"/>
              <a:cs typeface="Phetsarath OT" panose="02000500000000020004" pitchFamily="2" charset="0"/>
            </a:endParaRPr>
          </a:p>
        </p:txBody>
      </p:sp>
      <p:pic>
        <p:nvPicPr>
          <p:cNvPr id="5" name="Picture 4">
            <a:extLst>
              <a:ext uri="{FF2B5EF4-FFF2-40B4-BE49-F238E27FC236}">
                <a16:creationId xmlns:a16="http://schemas.microsoft.com/office/drawing/2014/main" id="{76469337-5794-CCC7-7BE2-569854932D55}"/>
              </a:ext>
            </a:extLst>
          </p:cNvPr>
          <p:cNvPicPr>
            <a:picLocks noChangeAspect="1"/>
          </p:cNvPicPr>
          <p:nvPr/>
        </p:nvPicPr>
        <p:blipFill>
          <a:blip r:embed="rId2"/>
          <a:srcRect l="2060" r="3439"/>
          <a:stretch>
            <a:fillRect/>
          </a:stretch>
        </p:blipFill>
        <p:spPr>
          <a:xfrm>
            <a:off x="3444202" y="1363667"/>
            <a:ext cx="2449486" cy="2478093"/>
          </a:xfrm>
          <a:prstGeom prst="rect">
            <a:avLst/>
          </a:prstGeom>
        </p:spPr>
      </p:pic>
      <p:pic>
        <p:nvPicPr>
          <p:cNvPr id="8" name="Picture 7">
            <a:extLst>
              <a:ext uri="{FF2B5EF4-FFF2-40B4-BE49-F238E27FC236}">
                <a16:creationId xmlns:a16="http://schemas.microsoft.com/office/drawing/2014/main" id="{C02C9994-9C13-CC65-6A9C-34D85BCF9BE2}"/>
              </a:ext>
            </a:extLst>
          </p:cNvPr>
          <p:cNvPicPr>
            <a:picLocks noChangeAspect="1"/>
          </p:cNvPicPr>
          <p:nvPr/>
        </p:nvPicPr>
        <p:blipFill>
          <a:blip r:embed="rId3"/>
          <a:srcRect l="9522" t="3363" b="456"/>
          <a:stretch>
            <a:fillRect/>
          </a:stretch>
        </p:blipFill>
        <p:spPr>
          <a:xfrm>
            <a:off x="1060220" y="1372843"/>
            <a:ext cx="2449487" cy="2478094"/>
          </a:xfrm>
          <a:prstGeom prst="rect">
            <a:avLst/>
          </a:prstGeom>
        </p:spPr>
      </p:pic>
      <p:pic>
        <p:nvPicPr>
          <p:cNvPr id="12" name="Picture 11">
            <a:extLst>
              <a:ext uri="{FF2B5EF4-FFF2-40B4-BE49-F238E27FC236}">
                <a16:creationId xmlns:a16="http://schemas.microsoft.com/office/drawing/2014/main" id="{B8B105A4-CD01-8FEA-F251-4AC5AC2FB95B}"/>
              </a:ext>
            </a:extLst>
          </p:cNvPr>
          <p:cNvPicPr>
            <a:picLocks noChangeAspect="1"/>
          </p:cNvPicPr>
          <p:nvPr/>
        </p:nvPicPr>
        <p:blipFill>
          <a:blip r:embed="rId4"/>
          <a:srcRect l="3811"/>
          <a:stretch>
            <a:fillRect/>
          </a:stretch>
        </p:blipFill>
        <p:spPr>
          <a:xfrm>
            <a:off x="1061197" y="3830060"/>
            <a:ext cx="2390510" cy="2478093"/>
          </a:xfrm>
          <a:prstGeom prst="rect">
            <a:avLst/>
          </a:prstGeom>
        </p:spPr>
      </p:pic>
      <p:pic>
        <p:nvPicPr>
          <p:cNvPr id="15" name="Picture 14">
            <a:extLst>
              <a:ext uri="{FF2B5EF4-FFF2-40B4-BE49-F238E27FC236}">
                <a16:creationId xmlns:a16="http://schemas.microsoft.com/office/drawing/2014/main" id="{96C4FA1B-4982-C82F-B70D-A9D7564F9232}"/>
              </a:ext>
            </a:extLst>
          </p:cNvPr>
          <p:cNvPicPr>
            <a:picLocks noChangeAspect="1"/>
          </p:cNvPicPr>
          <p:nvPr/>
        </p:nvPicPr>
        <p:blipFill>
          <a:blip r:embed="rId5"/>
          <a:stretch>
            <a:fillRect/>
          </a:stretch>
        </p:blipFill>
        <p:spPr>
          <a:xfrm>
            <a:off x="3448765" y="3830059"/>
            <a:ext cx="2449486" cy="2478093"/>
          </a:xfrm>
          <a:prstGeom prst="rect">
            <a:avLst/>
          </a:prstGeom>
        </p:spPr>
      </p:pic>
      <p:sp>
        <p:nvSpPr>
          <p:cNvPr id="7" name="Title 1">
            <a:extLst>
              <a:ext uri="{FF2B5EF4-FFF2-40B4-BE49-F238E27FC236}">
                <a16:creationId xmlns:a16="http://schemas.microsoft.com/office/drawing/2014/main" id="{EAFFB758-0A3E-61AE-16E5-F378D22BF9EE}"/>
              </a:ext>
            </a:extLst>
          </p:cNvPr>
          <p:cNvSpPr txBox="1">
            <a:spLocks noGrp="1"/>
          </p:cNvSpPr>
          <p:nvPr>
            <p:ph type="title"/>
          </p:nvPr>
        </p:nvSpPr>
        <p:spPr>
          <a:xfrm>
            <a:off x="838200" y="365125"/>
            <a:ext cx="4831080" cy="772795"/>
          </a:xfrm>
          <a:prstGeom prst="rect">
            <a:avLst/>
          </a:prstGeom>
        </p:spPr>
        <p:txBody>
          <a:bodyPr lIns="91440" tIns="45720" rIns="91440" bIns="45720" anchor="t">
            <a:normAutofit fontScale="90000"/>
          </a:bodyPr>
          <a:lstStyle>
            <a:lvl1pPr algn="l" rtl="0" eaLnBrk="1" latinLnBrk="0" hangingPunct="1">
              <a:spcBef>
                <a:spcPct val="0"/>
              </a:spcBef>
              <a:buNone/>
              <a:defRPr kumimoji="0" sz="5000" b="0" kern="1200" cap="all" baseline="0">
                <a:ln>
                  <a:noFill/>
                </a:ln>
                <a:solidFill>
                  <a:schemeClr val="bg2"/>
                </a:solidFill>
                <a:effectLst/>
                <a:latin typeface="+mj-lt"/>
                <a:ea typeface="+mj-ea"/>
                <a:cs typeface="+mj-cs"/>
              </a:defRPr>
            </a:lvl1pPr>
          </a:lstStyle>
          <a:p>
            <a:r>
              <a:rPr lang="lo-LA" sz="3600" b="1" dirty="0">
                <a:solidFill>
                  <a:srgbClr val="009EDB"/>
                </a:solidFill>
                <a:latin typeface="Phetsarath OT" panose="02000500000000020004" pitchFamily="2" charset="0"/>
                <a:ea typeface="+mn-ea"/>
                <a:cs typeface="Phetsarath OT" panose="02000500000000020004" pitchFamily="2" charset="0"/>
              </a:rPr>
              <a:t>ຂອບແນວຄວາມຄິດ ( ຕໍ່ )</a:t>
            </a:r>
          </a:p>
        </p:txBody>
      </p:sp>
    </p:spTree>
    <p:extLst>
      <p:ext uri="{BB962C8B-B14F-4D97-AF65-F5344CB8AC3E}">
        <p14:creationId xmlns:p14="http://schemas.microsoft.com/office/powerpoint/2010/main" val="4439572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177809-5BAD-CB72-B845-111141A8C7FC}"/>
              </a:ext>
            </a:extLst>
          </p:cNvPr>
          <p:cNvSpPr>
            <a:spLocks noGrp="1"/>
          </p:cNvSpPr>
          <p:nvPr>
            <p:ph type="title"/>
          </p:nvPr>
        </p:nvSpPr>
        <p:spPr>
          <a:xfrm>
            <a:off x="364934" y="90631"/>
            <a:ext cx="10988866" cy="283900"/>
          </a:xfrm>
        </p:spPr>
        <p:txBody>
          <a:bodyPr>
            <a:noAutofit/>
          </a:bodyPr>
          <a:lstStyle/>
          <a:p>
            <a:r>
              <a:rPr lang="lo-LA" sz="2800" b="1" dirty="0">
                <a:latin typeface="Saysettha OT" panose="020B0504020207020204" pitchFamily="34" charset="-34"/>
                <a:cs typeface="Saysettha OT" panose="020B0504020207020204" pitchFamily="34" charset="-34"/>
              </a:rPr>
              <a:t>ພາບລວມຂອງຍຸດທະສາດ</a:t>
            </a:r>
            <a:endParaRPr lang="en-GB" sz="2800" b="1" dirty="0">
              <a:latin typeface="Saysettha OT" panose="020B0504020207020204" pitchFamily="34" charset="-34"/>
              <a:cs typeface="Saysettha OT" panose="020B0504020207020204" pitchFamily="34" charset="-34"/>
            </a:endParaRPr>
          </a:p>
        </p:txBody>
      </p:sp>
      <p:grpSp>
        <p:nvGrpSpPr>
          <p:cNvPr id="9" name="Group 8">
            <a:extLst>
              <a:ext uri="{FF2B5EF4-FFF2-40B4-BE49-F238E27FC236}">
                <a16:creationId xmlns:a16="http://schemas.microsoft.com/office/drawing/2014/main" id="{FBACA00E-12FC-7A7D-AB90-F588EE17C767}"/>
              </a:ext>
            </a:extLst>
          </p:cNvPr>
          <p:cNvGrpSpPr/>
          <p:nvPr/>
        </p:nvGrpSpPr>
        <p:grpSpPr>
          <a:xfrm>
            <a:off x="106619" y="449198"/>
            <a:ext cx="12085382" cy="5304687"/>
            <a:chOff x="2151409" y="1859079"/>
            <a:chExt cx="7436672" cy="3923299"/>
          </a:xfrm>
        </p:grpSpPr>
        <p:sp>
          <p:nvSpPr>
            <p:cNvPr id="10" name="Right Brace 9">
              <a:extLst>
                <a:ext uri="{FF2B5EF4-FFF2-40B4-BE49-F238E27FC236}">
                  <a16:creationId xmlns:a16="http://schemas.microsoft.com/office/drawing/2014/main" id="{388017FF-7953-658A-73EC-86C55E748DFB}"/>
                </a:ext>
              </a:extLst>
            </p:cNvPr>
            <p:cNvSpPr/>
            <p:nvPr/>
          </p:nvSpPr>
          <p:spPr>
            <a:xfrm rot="16200000">
              <a:off x="5814104" y="1516070"/>
              <a:ext cx="263235" cy="5053898"/>
            </a:xfrm>
            <a:prstGeom prst="rightBrace">
              <a:avLst>
                <a:gd name="adj1" fmla="val 87474"/>
                <a:gd name="adj2" fmla="val 50000"/>
              </a:avLst>
            </a:prstGeom>
            <a:ln w="19050">
              <a:solidFill>
                <a:schemeClr val="bg2">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400"/>
            </a:p>
          </p:txBody>
        </p:sp>
        <p:sp>
          <p:nvSpPr>
            <p:cNvPr id="11" name="Arrow: Right 10">
              <a:extLst>
                <a:ext uri="{FF2B5EF4-FFF2-40B4-BE49-F238E27FC236}">
                  <a16:creationId xmlns:a16="http://schemas.microsoft.com/office/drawing/2014/main" id="{B9E7D04C-968E-4CC5-DF21-2B70112055CB}"/>
                </a:ext>
              </a:extLst>
            </p:cNvPr>
            <p:cNvSpPr/>
            <p:nvPr/>
          </p:nvSpPr>
          <p:spPr>
            <a:xfrm rot="16200000">
              <a:off x="3378957" y="4373218"/>
              <a:ext cx="145189" cy="628891"/>
            </a:xfrm>
            <a:prstGeom prst="rightArrow">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nvGrpSpPr>
            <p:cNvPr id="12" name="Group 11">
              <a:extLst>
                <a:ext uri="{FF2B5EF4-FFF2-40B4-BE49-F238E27FC236}">
                  <a16:creationId xmlns:a16="http://schemas.microsoft.com/office/drawing/2014/main" id="{45E629B4-CBA5-99DF-5AF4-D3F2E16C9019}"/>
                </a:ext>
              </a:extLst>
            </p:cNvPr>
            <p:cNvGrpSpPr/>
            <p:nvPr/>
          </p:nvGrpSpPr>
          <p:grpSpPr>
            <a:xfrm>
              <a:off x="2151409" y="1859079"/>
              <a:ext cx="7436672" cy="3923299"/>
              <a:chOff x="2558611" y="2317187"/>
              <a:chExt cx="5635072" cy="3440522"/>
            </a:xfrm>
          </p:grpSpPr>
          <p:sp>
            <p:nvSpPr>
              <p:cNvPr id="16" name="Rectangle 15">
                <a:extLst>
                  <a:ext uri="{FF2B5EF4-FFF2-40B4-BE49-F238E27FC236}">
                    <a16:creationId xmlns:a16="http://schemas.microsoft.com/office/drawing/2014/main" id="{C8F8C5C5-1B03-46D7-498E-BB9517936CC4}"/>
                  </a:ext>
                </a:extLst>
              </p:cNvPr>
              <p:cNvSpPr/>
              <p:nvPr/>
            </p:nvSpPr>
            <p:spPr>
              <a:xfrm>
                <a:off x="2592956" y="4317354"/>
                <a:ext cx="2846373" cy="144035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lo-LA" sz="2800" b="1" dirty="0">
                    <a:solidFill>
                      <a:schemeClr val="tx1"/>
                    </a:solidFill>
                  </a:rPr>
                  <a:t>4</a:t>
                </a:r>
                <a:r>
                  <a:rPr lang="lo-LA" sz="1600" b="1" dirty="0">
                    <a:solidFill>
                      <a:schemeClr val="tx1"/>
                    </a:solidFill>
                  </a:rPr>
                  <a:t> </a:t>
                </a:r>
              </a:p>
              <a:p>
                <a:pPr algn="ctr"/>
                <a:r>
                  <a:rPr lang="lo-LA" sz="2000" b="1" dirty="0">
                    <a:solidFill>
                      <a:schemeClr val="tx1"/>
                    </a:solidFill>
                    <a:latin typeface="Phetsarath OT" panose="02000500000000000000" pitchFamily="2" charset="0"/>
                    <a:cs typeface="Phetsarath OT" panose="02000500000000000000" pitchFamily="2" charset="0"/>
                  </a:rPr>
                  <a:t>ຂົງເຂດຕົວກໍານົດຫຼັກ: </a:t>
                </a:r>
              </a:p>
              <a:p>
                <a:pPr marL="342900" indent="-342900">
                  <a:buAutoNum type="arabicPeriod"/>
                </a:pPr>
                <a:r>
                  <a:rPr lang="lo-LA" sz="1600" dirty="0">
                    <a:solidFill>
                      <a:schemeClr val="tx1"/>
                    </a:solidFill>
                    <a:latin typeface="Phetsarath OT" panose="02000500000000000000" pitchFamily="2" charset="0"/>
                    <a:cs typeface="Phetsarath OT" panose="02000500000000000000" pitchFamily="2" charset="0"/>
                  </a:rPr>
                  <a:t>ອາຫານ, </a:t>
                </a:r>
              </a:p>
              <a:p>
                <a:pPr marL="342900" indent="-342900">
                  <a:buAutoNum type="arabicPeriod"/>
                </a:pPr>
                <a:r>
                  <a:rPr lang="lo-LA" sz="1600" dirty="0">
                    <a:solidFill>
                      <a:schemeClr val="tx1"/>
                    </a:solidFill>
                    <a:latin typeface="Phetsarath OT" panose="02000500000000000000" pitchFamily="2" charset="0"/>
                    <a:cs typeface="Phetsarath OT" panose="02000500000000000000" pitchFamily="2" charset="0"/>
                  </a:rPr>
                  <a:t>ການດູແລປະຕິບັດ,</a:t>
                </a:r>
              </a:p>
              <a:p>
                <a:pPr marL="342900" indent="-342900">
                  <a:buAutoNum type="arabicPeriod"/>
                </a:pPr>
                <a:r>
                  <a:rPr lang="lo-LA" sz="1600" dirty="0">
                    <a:solidFill>
                      <a:schemeClr val="tx1"/>
                    </a:solidFill>
                    <a:latin typeface="Phetsarath OT" panose="02000500000000000000" pitchFamily="2" charset="0"/>
                    <a:cs typeface="Phetsarath OT" panose="02000500000000000000" pitchFamily="2" charset="0"/>
                  </a:rPr>
                  <a:t>ການບໍລິການ,</a:t>
                </a:r>
              </a:p>
              <a:p>
                <a:pPr marL="342900" indent="-342900">
                  <a:buAutoNum type="arabicPeriod"/>
                </a:pPr>
                <a:r>
                  <a:rPr lang="lo-LA" sz="1600" dirty="0">
                    <a:solidFill>
                      <a:schemeClr val="tx1"/>
                    </a:solidFill>
                    <a:latin typeface="Phetsarath OT" panose="02000500000000000000" pitchFamily="2" charset="0"/>
                    <a:cs typeface="Phetsarath OT" panose="02000500000000000000" pitchFamily="2" charset="0"/>
                  </a:rPr>
                  <a:t>ສິ່ງແວດລ້ອມເອື້ອອໍານວຍ</a:t>
                </a:r>
                <a:endParaRPr lang="en-US" sz="1600" dirty="0">
                  <a:solidFill>
                    <a:schemeClr val="tx1"/>
                  </a:solidFill>
                  <a:latin typeface="Phetsarath OT" panose="02000500000000000000" pitchFamily="2" charset="0"/>
                  <a:cs typeface="Phetsarath OT" panose="02000500000000000000" pitchFamily="2" charset="0"/>
                </a:endParaRPr>
              </a:p>
            </p:txBody>
          </p:sp>
          <p:sp>
            <p:nvSpPr>
              <p:cNvPr id="17" name="Rectangle 16">
                <a:extLst>
                  <a:ext uri="{FF2B5EF4-FFF2-40B4-BE49-F238E27FC236}">
                    <a16:creationId xmlns:a16="http://schemas.microsoft.com/office/drawing/2014/main" id="{68816FC8-A3EF-1C88-8CC2-B9FEE36C1F24}"/>
                  </a:ext>
                </a:extLst>
              </p:cNvPr>
              <p:cNvSpPr/>
              <p:nvPr/>
            </p:nvSpPr>
            <p:spPr>
              <a:xfrm>
                <a:off x="5494708" y="4329771"/>
                <a:ext cx="2698975" cy="1412934"/>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lo-LA" sz="2800" b="1" dirty="0">
                    <a:solidFill>
                      <a:schemeClr val="tx1"/>
                    </a:solidFill>
                  </a:rPr>
                  <a:t>4</a:t>
                </a:r>
                <a:r>
                  <a:rPr lang="lo-LA" sz="2400" dirty="0">
                    <a:solidFill>
                      <a:schemeClr val="tx1"/>
                    </a:solidFill>
                  </a:rPr>
                  <a:t> </a:t>
                </a:r>
              </a:p>
              <a:p>
                <a:pPr algn="ctr"/>
                <a:r>
                  <a:rPr lang="lo-LA" sz="2000" b="1" dirty="0">
                    <a:solidFill>
                      <a:schemeClr val="tx1"/>
                    </a:solidFill>
                    <a:latin typeface="Phetsarath OT" panose="02000500000000000000" pitchFamily="2" charset="0"/>
                    <a:cs typeface="Phetsarath OT" panose="02000500000000000000" pitchFamily="2" charset="0"/>
                  </a:rPr>
                  <a:t>ລະບົບເສົາຫຼັກ: </a:t>
                </a:r>
              </a:p>
              <a:p>
                <a:pPr marL="342900" indent="-342900">
                  <a:buAutoNum type="arabicPeriod"/>
                </a:pPr>
                <a:r>
                  <a:rPr lang="lo-LA" sz="1600" dirty="0">
                    <a:solidFill>
                      <a:schemeClr val="tx1"/>
                    </a:solidFill>
                    <a:latin typeface="Phetsarath OT" panose="02000500000000000000" pitchFamily="2" charset="0"/>
                    <a:cs typeface="Phetsarath OT" panose="02000500000000000000" pitchFamily="2" charset="0"/>
                  </a:rPr>
                  <a:t>ສຸຂະພາບ, </a:t>
                </a:r>
              </a:p>
              <a:p>
                <a:pPr marL="342900" indent="-342900">
                  <a:buAutoNum type="arabicPeriod"/>
                </a:pPr>
                <a:r>
                  <a:rPr lang="lo-LA" sz="1600" dirty="0">
                    <a:solidFill>
                      <a:schemeClr val="tx1"/>
                    </a:solidFill>
                    <a:latin typeface="Phetsarath OT" panose="02000500000000000000" pitchFamily="2" charset="0"/>
                    <a:cs typeface="Phetsarath OT" panose="02000500000000000000" pitchFamily="2" charset="0"/>
                  </a:rPr>
                  <a:t>ອາຫານ</a:t>
                </a:r>
              </a:p>
              <a:p>
                <a:pPr marL="342900" indent="-342900">
                  <a:buAutoNum type="arabicPeriod"/>
                </a:pPr>
                <a:r>
                  <a:rPr lang="lo-LA" sz="1600" dirty="0">
                    <a:solidFill>
                      <a:schemeClr val="tx1"/>
                    </a:solidFill>
                    <a:latin typeface="Phetsarath OT" panose="02000500000000000000" pitchFamily="2" charset="0"/>
                    <a:cs typeface="Phetsarath OT" panose="02000500000000000000" pitchFamily="2" charset="0"/>
                  </a:rPr>
                  <a:t>ສຶກສາ</a:t>
                </a:r>
              </a:p>
              <a:p>
                <a:pPr marL="342900" indent="-342900">
                  <a:buAutoNum type="arabicPeriod"/>
                </a:pPr>
                <a:r>
                  <a:rPr lang="lo-LA" sz="1600" dirty="0">
                    <a:solidFill>
                      <a:schemeClr val="tx1"/>
                    </a:solidFill>
                    <a:latin typeface="Phetsarath OT" panose="02000500000000000000" pitchFamily="2" charset="0"/>
                    <a:cs typeface="Phetsarath OT" panose="02000500000000000000" pitchFamily="2" charset="0"/>
                  </a:rPr>
                  <a:t>ປົກປ້ອງສັງຄົມ</a:t>
                </a:r>
                <a:endParaRPr lang="en-US" sz="1600" dirty="0">
                  <a:solidFill>
                    <a:schemeClr val="tx1"/>
                  </a:solidFill>
                  <a:latin typeface="Phetsarath OT" panose="02000500000000000000" pitchFamily="2" charset="0"/>
                  <a:cs typeface="Phetsarath OT" panose="02000500000000000000" pitchFamily="2" charset="0"/>
                </a:endParaRPr>
              </a:p>
            </p:txBody>
          </p:sp>
          <p:sp>
            <p:nvSpPr>
              <p:cNvPr id="19" name="Rectangle 18">
                <a:extLst>
                  <a:ext uri="{FF2B5EF4-FFF2-40B4-BE49-F238E27FC236}">
                    <a16:creationId xmlns:a16="http://schemas.microsoft.com/office/drawing/2014/main" id="{21B0CBAC-C8E0-B6FD-0755-FB1E5B0152E0}"/>
                  </a:ext>
                </a:extLst>
              </p:cNvPr>
              <p:cNvSpPr/>
              <p:nvPr/>
            </p:nvSpPr>
            <p:spPr>
              <a:xfrm>
                <a:off x="2592956" y="3494656"/>
                <a:ext cx="5575872" cy="822971"/>
              </a:xfrm>
              <a:prstGeom prst="rect">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0" name="TextBox 19">
                <a:extLst>
                  <a:ext uri="{FF2B5EF4-FFF2-40B4-BE49-F238E27FC236}">
                    <a16:creationId xmlns:a16="http://schemas.microsoft.com/office/drawing/2014/main" id="{32A05C35-3B49-FD50-170C-31BB430F9524}"/>
                  </a:ext>
                </a:extLst>
              </p:cNvPr>
              <p:cNvSpPr txBox="1"/>
              <p:nvPr/>
            </p:nvSpPr>
            <p:spPr>
              <a:xfrm>
                <a:off x="4088273" y="3501121"/>
                <a:ext cx="2599482" cy="219580"/>
              </a:xfrm>
              <a:prstGeom prst="rect">
                <a:avLst/>
              </a:prstGeom>
              <a:noFill/>
            </p:spPr>
            <p:txBody>
              <a:bodyPr wrap="square" rtlCol="0">
                <a:spAutoFit/>
              </a:bodyPr>
              <a:lstStyle/>
              <a:p>
                <a:pPr algn="ctr"/>
                <a:r>
                  <a:rPr lang="lo-LA" sz="1600" b="1" dirty="0">
                    <a:latin typeface="Phetsarath OT" panose="02000500000000000000" pitchFamily="2" charset="0"/>
                    <a:cs typeface="Phetsarath OT" panose="02000500000000000000" pitchFamily="2" charset="0"/>
                  </a:rPr>
                  <a:t>ເປົ້າໝາຍລວມ</a:t>
                </a:r>
                <a:endParaRPr lang="en-US" sz="1600" b="1" dirty="0">
                  <a:latin typeface="Phetsarath OT" panose="02000500000000000000" pitchFamily="2" charset="0"/>
                  <a:cs typeface="Phetsarath OT" panose="02000500000000000000" pitchFamily="2" charset="0"/>
                </a:endParaRPr>
              </a:p>
            </p:txBody>
          </p:sp>
          <p:sp>
            <p:nvSpPr>
              <p:cNvPr id="21" name="TextBox 20">
                <a:extLst>
                  <a:ext uri="{FF2B5EF4-FFF2-40B4-BE49-F238E27FC236}">
                    <a16:creationId xmlns:a16="http://schemas.microsoft.com/office/drawing/2014/main" id="{FC1524FD-B228-08A2-07BB-F6A117329319}"/>
                  </a:ext>
                </a:extLst>
              </p:cNvPr>
              <p:cNvSpPr txBox="1"/>
              <p:nvPr/>
            </p:nvSpPr>
            <p:spPr>
              <a:xfrm>
                <a:off x="2673751" y="3701199"/>
                <a:ext cx="5519932" cy="379274"/>
              </a:xfrm>
              <a:prstGeom prst="rect">
                <a:avLst/>
              </a:prstGeom>
              <a:noFill/>
            </p:spPr>
            <p:txBody>
              <a:bodyPr wrap="square" rtlCol="0">
                <a:spAutoFit/>
              </a:bodyPr>
              <a:lstStyle/>
              <a:p>
                <a:r>
                  <a:rPr lang="lo-LA" sz="1600" dirty="0">
                    <a:solidFill>
                      <a:schemeClr val="accent6">
                        <a:lumMod val="50000"/>
                      </a:schemeClr>
                    </a:solidFill>
                    <a:latin typeface="Phetsarath OT" panose="02000500000000000000" pitchFamily="2" charset="0"/>
                    <a:cs typeface="Phetsarath OT" panose="02000500000000000000" pitchFamily="2" charset="0"/>
                  </a:rPr>
                  <a:t>ເພື່ອຫຼຸດຜ່ອນບັນຫາໂພຊະນາການທຸກຮູບແບບຂອງປະຊາຊົນລາວ ໂດຍສະເພາະແມ່ຍິງ, ເດັກນ້ອຍ ແລະ ກຸ່ມຄົນດ້ອຍໂອກາດ ເພື່ອສົ່ງເສີມການພັດທະນາຊັບພະຍາກອນມະນຸດ ໃນການປະກອບສ່ວນພັດທະນາເສດຖະກິດສັງຄົມ ແຫ່ງຊາດ ພາຍໃນ ປີ 2035 ໃຫ້ບັນລຸເປົ້າໝາຍ.</a:t>
                </a:r>
                <a:endParaRPr lang="en-US" sz="1600" dirty="0">
                  <a:latin typeface="Phetsarath OT" panose="02000500000000000000" pitchFamily="2" charset="0"/>
                  <a:cs typeface="Phetsarath OT" panose="02000500000000000000" pitchFamily="2" charset="0"/>
                </a:endParaRPr>
              </a:p>
            </p:txBody>
          </p:sp>
          <p:sp>
            <p:nvSpPr>
              <p:cNvPr id="22" name="Rectangle 21">
                <a:extLst>
                  <a:ext uri="{FF2B5EF4-FFF2-40B4-BE49-F238E27FC236}">
                    <a16:creationId xmlns:a16="http://schemas.microsoft.com/office/drawing/2014/main" id="{08474198-5E8C-3B2C-73EC-03EE7C6523EE}"/>
                  </a:ext>
                </a:extLst>
              </p:cNvPr>
              <p:cNvSpPr/>
              <p:nvPr/>
            </p:nvSpPr>
            <p:spPr>
              <a:xfrm>
                <a:off x="2558611" y="2922684"/>
                <a:ext cx="5610217" cy="555586"/>
              </a:xfrm>
              <a:prstGeom prst="rect">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3" name="TextBox 22">
                <a:extLst>
                  <a:ext uri="{FF2B5EF4-FFF2-40B4-BE49-F238E27FC236}">
                    <a16:creationId xmlns:a16="http://schemas.microsoft.com/office/drawing/2014/main" id="{5586212D-70E3-9B0E-A7B5-8EB381F07090}"/>
                  </a:ext>
                </a:extLst>
              </p:cNvPr>
              <p:cNvSpPr txBox="1"/>
              <p:nvPr/>
            </p:nvSpPr>
            <p:spPr>
              <a:xfrm>
                <a:off x="4043903" y="2952846"/>
                <a:ext cx="2843033" cy="271406"/>
              </a:xfrm>
              <a:prstGeom prst="rect">
                <a:avLst/>
              </a:prstGeom>
              <a:noFill/>
            </p:spPr>
            <p:txBody>
              <a:bodyPr wrap="square" rtlCol="0">
                <a:spAutoFit/>
              </a:bodyPr>
              <a:lstStyle/>
              <a:p>
                <a:pPr algn="ctr"/>
                <a:r>
                  <a:rPr lang="lo-LA" sz="1600" b="1" dirty="0"/>
                  <a:t>ພັນທະກິດ </a:t>
                </a:r>
                <a:endParaRPr lang="en-US" sz="1600" b="1" dirty="0"/>
              </a:p>
            </p:txBody>
          </p:sp>
          <p:sp>
            <p:nvSpPr>
              <p:cNvPr id="24" name="TextBox 23">
                <a:extLst>
                  <a:ext uri="{FF2B5EF4-FFF2-40B4-BE49-F238E27FC236}">
                    <a16:creationId xmlns:a16="http://schemas.microsoft.com/office/drawing/2014/main" id="{E0168204-8E65-A410-8B34-1B9FCC21BDFA}"/>
                  </a:ext>
                </a:extLst>
              </p:cNvPr>
              <p:cNvSpPr txBox="1"/>
              <p:nvPr/>
            </p:nvSpPr>
            <p:spPr>
              <a:xfrm>
                <a:off x="2592956" y="3089234"/>
                <a:ext cx="5519931" cy="419198"/>
              </a:xfrm>
              <a:prstGeom prst="rect">
                <a:avLst/>
              </a:prstGeom>
              <a:noFill/>
            </p:spPr>
            <p:txBody>
              <a:bodyPr wrap="square" rtlCol="0">
                <a:spAutoFit/>
              </a:bodyPr>
              <a:lstStyle/>
              <a:p>
                <a:pPr algn="ctr"/>
                <a:r>
                  <a:rPr lang="lo-LA" dirty="0">
                    <a:latin typeface="Phetsarath OT" panose="02000500000000000000" pitchFamily="2" charset="0"/>
                    <a:cs typeface="Phetsarath OT" panose="02000500000000000000" pitchFamily="2" charset="0"/>
                  </a:rPr>
                  <a:t>ສ້າງສິ່ງແວດລ້ອມທີ່ເອືອອຳນວຍ ໂດຍການເສື່ອມສານ ປະສານງານຈັດຕັ້ງປະຕິບັດໂດຍຜ່ານ ລະບົບ ສຸຂະພາບ, ອາຫານ, ສຶກສາ ແລະ ປົກປ້ອງສັງຄົມ ໃນການແກ້ໄຂບັນຫາໂພຊະນາການຂອງປະຊາຊົນລາວ ຢ່າງມີປະສິດທິຜົນ</a:t>
                </a:r>
                <a:endParaRPr lang="en-US" sz="1600" dirty="0">
                  <a:latin typeface="Phetsarath OT" panose="02000500000000000000" pitchFamily="2" charset="0"/>
                  <a:cs typeface="Phetsarath OT" panose="02000500000000000000" pitchFamily="2" charset="0"/>
                </a:endParaRPr>
              </a:p>
            </p:txBody>
          </p:sp>
          <p:sp>
            <p:nvSpPr>
              <p:cNvPr id="25" name="Rectangle 24">
                <a:extLst>
                  <a:ext uri="{FF2B5EF4-FFF2-40B4-BE49-F238E27FC236}">
                    <a16:creationId xmlns:a16="http://schemas.microsoft.com/office/drawing/2014/main" id="{E7D39339-4823-CC1D-0DC0-B83EEC58B112}"/>
                  </a:ext>
                </a:extLst>
              </p:cNvPr>
              <p:cNvSpPr/>
              <p:nvPr/>
            </p:nvSpPr>
            <p:spPr>
              <a:xfrm>
                <a:off x="2592956" y="2317187"/>
                <a:ext cx="5575872" cy="555586"/>
              </a:xfrm>
              <a:prstGeom prst="rect">
                <a:avLst/>
              </a:pr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Saysettha OT" panose="020B0504020207020204" pitchFamily="34" charset="-34"/>
                  <a:cs typeface="Saysettha OT" panose="020B0504020207020204" pitchFamily="34" charset="-34"/>
                </a:endParaRPr>
              </a:p>
            </p:txBody>
          </p:sp>
          <p:sp>
            <p:nvSpPr>
              <p:cNvPr id="26" name="TextBox 25">
                <a:extLst>
                  <a:ext uri="{FF2B5EF4-FFF2-40B4-BE49-F238E27FC236}">
                    <a16:creationId xmlns:a16="http://schemas.microsoft.com/office/drawing/2014/main" id="{214CB6AA-828C-7BD1-B6CE-73B773799225}"/>
                  </a:ext>
                </a:extLst>
              </p:cNvPr>
              <p:cNvSpPr txBox="1"/>
              <p:nvPr/>
            </p:nvSpPr>
            <p:spPr>
              <a:xfrm>
                <a:off x="4017812" y="2359993"/>
                <a:ext cx="2843033" cy="219580"/>
              </a:xfrm>
              <a:prstGeom prst="rect">
                <a:avLst/>
              </a:prstGeom>
              <a:noFill/>
            </p:spPr>
            <p:txBody>
              <a:bodyPr wrap="square" rtlCol="0">
                <a:spAutoFit/>
              </a:bodyPr>
              <a:lstStyle/>
              <a:p>
                <a:pPr algn="ctr"/>
                <a:r>
                  <a:rPr lang="lo-LA" sz="1600" b="1" dirty="0">
                    <a:latin typeface="Phetsarath OT" panose="02000500000000000001" pitchFamily="2" charset="2"/>
                    <a:ea typeface="Phetsarath OT" panose="02000500000000000001" pitchFamily="2" charset="2"/>
                    <a:cs typeface="Phetsarath OT" panose="02000500000000000001" pitchFamily="2" charset="2"/>
                  </a:rPr>
                  <a:t>ວິໃສທັດ</a:t>
                </a:r>
                <a:endParaRPr lang="en-US" sz="1600" b="1" dirty="0">
                  <a:latin typeface="Phetsarath OT" panose="02000500000000000001" pitchFamily="2" charset="2"/>
                  <a:ea typeface="Phetsarath OT" panose="02000500000000000001" pitchFamily="2" charset="2"/>
                  <a:cs typeface="Phetsarath OT" panose="02000500000000000001" pitchFamily="2" charset="2"/>
                </a:endParaRPr>
              </a:p>
            </p:txBody>
          </p:sp>
          <p:sp>
            <p:nvSpPr>
              <p:cNvPr id="27" name="TextBox 26">
                <a:extLst>
                  <a:ext uri="{FF2B5EF4-FFF2-40B4-BE49-F238E27FC236}">
                    <a16:creationId xmlns:a16="http://schemas.microsoft.com/office/drawing/2014/main" id="{A426FE24-D1A4-9725-06AA-2841FB04A795}"/>
                  </a:ext>
                </a:extLst>
              </p:cNvPr>
              <p:cNvSpPr txBox="1"/>
              <p:nvPr/>
            </p:nvSpPr>
            <p:spPr>
              <a:xfrm>
                <a:off x="2648896" y="2507841"/>
                <a:ext cx="5495075" cy="419198"/>
              </a:xfrm>
              <a:prstGeom prst="rect">
                <a:avLst/>
              </a:prstGeom>
              <a:noFill/>
            </p:spPr>
            <p:txBody>
              <a:bodyPr wrap="square" rtlCol="0">
                <a:spAutoFit/>
              </a:bodyPr>
              <a:lstStyle/>
              <a:p>
                <a:pPr algn="ctr"/>
                <a:r>
                  <a:rPr lang="lo-LA" b="1" dirty="0">
                    <a:latin typeface="Phetsarath OT" panose="02000500000000000000" pitchFamily="2" charset="0"/>
                    <a:cs typeface="Phetsarath OT" panose="02000500000000000000" pitchFamily="2" charset="0"/>
                  </a:rPr>
                  <a:t>ປະເທດຊາດຮັ່ງມີ ປະຊາຊົນລາວມີຄວາມສະເໝີພາບໃນການເຂົ້າເຖິງ ອາຫານທີ່ ປອດໄພ ມີຄຸນຄ່າໂພຊະນາການ ແບບຍືນຍົງ ແລະ ມີໂພຊະນາການທີ່ດີ</a:t>
                </a:r>
                <a:endParaRPr lang="en-US" sz="1600" dirty="0">
                  <a:latin typeface="Phetsarath OT" panose="02000500000000000000" pitchFamily="2" charset="0"/>
                  <a:cs typeface="Phetsarath OT" panose="02000500000000000000" pitchFamily="2" charset="0"/>
                </a:endParaRPr>
              </a:p>
            </p:txBody>
          </p:sp>
        </p:grpSp>
      </p:grpSp>
      <p:sp>
        <p:nvSpPr>
          <p:cNvPr id="28" name="Rectangle 27">
            <a:extLst>
              <a:ext uri="{FF2B5EF4-FFF2-40B4-BE49-F238E27FC236}">
                <a16:creationId xmlns:a16="http://schemas.microsoft.com/office/drawing/2014/main" id="{E07C111F-720D-7F98-738E-8878C7EE6DA2}"/>
              </a:ext>
            </a:extLst>
          </p:cNvPr>
          <p:cNvSpPr/>
          <p:nvPr/>
        </p:nvSpPr>
        <p:spPr>
          <a:xfrm>
            <a:off x="300251" y="5779597"/>
            <a:ext cx="3271468" cy="1078403"/>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tx1"/>
                </a:solidFill>
              </a:rPr>
              <a:t>7</a:t>
            </a:r>
            <a:r>
              <a:rPr lang="lo-LA" sz="2800" b="1" dirty="0">
                <a:solidFill>
                  <a:schemeClr val="tx1"/>
                </a:solidFill>
              </a:rPr>
              <a:t> </a:t>
            </a:r>
          </a:p>
          <a:p>
            <a:pPr algn="ctr"/>
            <a:r>
              <a:rPr lang="lo-LA" sz="1600" b="1" dirty="0">
                <a:solidFill>
                  <a:schemeClr val="tx1"/>
                </a:solidFill>
                <a:latin typeface="Phetsarath OT" panose="02000500000000000000" pitchFamily="2" charset="0"/>
                <a:cs typeface="Phetsarath OT" panose="02000500000000000000" pitchFamily="2" charset="0"/>
              </a:rPr>
              <a:t>ຈຸດປະສົງຍຸດທະສາດ </a:t>
            </a:r>
            <a:endParaRPr lang="en-US" sz="1600" b="1" dirty="0">
              <a:solidFill>
                <a:schemeClr val="tx1"/>
              </a:solidFill>
              <a:latin typeface="Phetsarath OT" panose="02000500000000000000" pitchFamily="2" charset="0"/>
              <a:cs typeface="Phetsarath OT" panose="02000500000000000000" pitchFamily="2" charset="0"/>
            </a:endParaRPr>
          </a:p>
        </p:txBody>
      </p:sp>
      <p:sp>
        <p:nvSpPr>
          <p:cNvPr id="29" name="Rectangle 28">
            <a:extLst>
              <a:ext uri="{FF2B5EF4-FFF2-40B4-BE49-F238E27FC236}">
                <a16:creationId xmlns:a16="http://schemas.microsoft.com/office/drawing/2014/main" id="{579A21A4-BDA1-BC2D-6EF1-BA476AD0A325}"/>
              </a:ext>
            </a:extLst>
          </p:cNvPr>
          <p:cNvSpPr/>
          <p:nvPr/>
        </p:nvSpPr>
        <p:spPr>
          <a:xfrm>
            <a:off x="5022574" y="5743637"/>
            <a:ext cx="3070159" cy="1078403"/>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lo-LA" sz="2800" b="1" dirty="0">
                <a:solidFill>
                  <a:schemeClr val="tx1"/>
                </a:solidFill>
              </a:rPr>
              <a:t>22</a:t>
            </a:r>
          </a:p>
          <a:p>
            <a:pPr algn="ctr"/>
            <a:r>
              <a:rPr lang="lo-LA" sz="1600" b="1" dirty="0">
                <a:solidFill>
                  <a:schemeClr val="tx1"/>
                </a:solidFill>
                <a:latin typeface="Phetsarath OT" panose="02000500000000000000" pitchFamily="2" charset="0"/>
                <a:cs typeface="Phetsarath OT" panose="02000500000000000000" pitchFamily="2" charset="0"/>
              </a:rPr>
              <a:t>ມາດຕະການບຸລິມະສິດ</a:t>
            </a:r>
            <a:endParaRPr lang="en-US" sz="1600" b="1" dirty="0">
              <a:solidFill>
                <a:schemeClr val="tx1"/>
              </a:solidFill>
              <a:latin typeface="Phetsarath OT" panose="02000500000000000000" pitchFamily="2" charset="0"/>
              <a:cs typeface="Phetsarath OT" panose="02000500000000000000" pitchFamily="2" charset="0"/>
            </a:endParaRPr>
          </a:p>
        </p:txBody>
      </p:sp>
      <p:sp>
        <p:nvSpPr>
          <p:cNvPr id="30" name="Rectangle 29">
            <a:extLst>
              <a:ext uri="{FF2B5EF4-FFF2-40B4-BE49-F238E27FC236}">
                <a16:creationId xmlns:a16="http://schemas.microsoft.com/office/drawing/2014/main" id="{F8BE496A-644E-A3A3-B194-96126B7BF70D}"/>
              </a:ext>
            </a:extLst>
          </p:cNvPr>
          <p:cNvSpPr/>
          <p:nvPr/>
        </p:nvSpPr>
        <p:spPr>
          <a:xfrm>
            <a:off x="8789178" y="5753888"/>
            <a:ext cx="3402821" cy="1013481"/>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lo-LA" sz="2800" b="1" dirty="0">
                <a:solidFill>
                  <a:schemeClr val="tx1"/>
                </a:solidFill>
              </a:rPr>
              <a:t>3</a:t>
            </a:r>
            <a:r>
              <a:rPr lang="lo-LA" sz="1600" b="1" dirty="0">
                <a:solidFill>
                  <a:schemeClr val="tx1"/>
                </a:solidFill>
              </a:rPr>
              <a:t> </a:t>
            </a:r>
          </a:p>
          <a:p>
            <a:pPr algn="ctr"/>
            <a:r>
              <a:rPr lang="lo-LA" sz="1600" b="1" dirty="0">
                <a:solidFill>
                  <a:schemeClr val="tx1"/>
                </a:solidFill>
                <a:latin typeface="Phetsarath OT" panose="02000500000000000000" pitchFamily="2" charset="0"/>
                <a:cs typeface="Phetsarath OT" panose="02000500000000000000" pitchFamily="2" charset="0"/>
              </a:rPr>
              <a:t>ໄລຍະຈັດຕັ້ງປະຕິບັດ</a:t>
            </a:r>
          </a:p>
          <a:p>
            <a:pPr algn="ctr"/>
            <a:r>
              <a:rPr lang="lo-LA" sz="1600" b="1" dirty="0">
                <a:solidFill>
                  <a:schemeClr val="tx1"/>
                </a:solidFill>
                <a:latin typeface="Phetsarath OT" panose="02000500000000000000" pitchFamily="2" charset="0"/>
                <a:cs typeface="Phetsarath OT" panose="02000500000000000000" pitchFamily="2" charset="0"/>
              </a:rPr>
              <a:t>ສັ້ນ, ກາງ ແລະ ຍາວ</a:t>
            </a:r>
            <a:endParaRPr lang="en-US" sz="1600" b="1" dirty="0">
              <a:solidFill>
                <a:schemeClr val="tx1"/>
              </a:solidFill>
              <a:latin typeface="Phetsarath OT" panose="02000500000000000000" pitchFamily="2" charset="0"/>
              <a:cs typeface="Phetsarath OT" panose="02000500000000000000" pitchFamily="2" charset="0"/>
            </a:endParaRPr>
          </a:p>
        </p:txBody>
      </p:sp>
    </p:spTree>
    <p:extLst>
      <p:ext uri="{BB962C8B-B14F-4D97-AF65-F5344CB8AC3E}">
        <p14:creationId xmlns:p14="http://schemas.microsoft.com/office/powerpoint/2010/main" val="37403796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1"/>
          <p:cNvSpPr/>
          <p:nvPr/>
        </p:nvSpPr>
        <p:spPr>
          <a:xfrm>
            <a:off x="365760" y="0"/>
            <a:ext cx="11460480" cy="633984"/>
          </a:xfrm>
          <a:prstGeom prst="rect">
            <a:avLst/>
          </a:prstGeom>
          <a:noFill/>
          <a:ln/>
        </p:spPr>
        <p:txBody>
          <a:bodyPr wrap="square" lIns="0" tIns="0" rIns="0" bIns="0" rtlCol="0" anchor="ctr"/>
          <a:lstStyle/>
          <a:p>
            <a:r>
              <a:rPr lang="en-US" sz="1467" b="1" dirty="0">
                <a:solidFill>
                  <a:srgbClr val="FFFFFF"/>
                </a:solidFill>
              </a:rPr>
              <a:t>SECTION 3  ·  Conceptual Framework and Strategic Objectives</a:t>
            </a:r>
            <a:endParaRPr lang="en-US" sz="1467" dirty="0"/>
          </a:p>
        </p:txBody>
      </p:sp>
      <p:sp>
        <p:nvSpPr>
          <p:cNvPr id="4" name="Text 2"/>
          <p:cNvSpPr/>
          <p:nvPr/>
        </p:nvSpPr>
        <p:spPr>
          <a:xfrm>
            <a:off x="731520" y="0"/>
            <a:ext cx="11460480" cy="609600"/>
          </a:xfrm>
          <a:prstGeom prst="rect">
            <a:avLst/>
          </a:prstGeom>
          <a:noFill/>
          <a:ln/>
        </p:spPr>
        <p:txBody>
          <a:bodyPr wrap="square" lIns="0" tIns="0" rIns="0" bIns="0" rtlCol="0" anchor="ctr"/>
          <a:lstStyle/>
          <a:p>
            <a:r>
              <a:rPr lang="en-US" sz="2133" b="1" dirty="0">
                <a:solidFill>
                  <a:srgbClr val="2D3748"/>
                </a:solidFill>
                <a:latin typeface="Phetsarath OT" panose="02000500000000020004" pitchFamily="2" charset="0"/>
                <a:cs typeface="Phetsarath OT" panose="02000500000000020004" pitchFamily="2" charset="0"/>
              </a:rPr>
              <a:t>7 </a:t>
            </a:r>
            <a:r>
              <a:rPr lang="lo-LA" sz="2133" b="1" dirty="0">
                <a:solidFill>
                  <a:srgbClr val="2D3748"/>
                </a:solidFill>
                <a:latin typeface="Phetsarath OT" panose="02000500000000020004" pitchFamily="2" charset="0"/>
                <a:cs typeface="Phetsarath OT" panose="02000500000000020004" pitchFamily="2" charset="0"/>
              </a:rPr>
              <a:t>ຈຸດປະສົງ ແລະ 22 ມາດຕະການແກ້ໄຂ ທີ່ເປັນບູລີມະສິດ ( ກໍາລັງປຶກສາຫາລືກັບຫຼາຍຂະແໜງການ) </a:t>
            </a:r>
            <a:endParaRPr lang="en-US" sz="2133" dirty="0">
              <a:latin typeface="Phetsarath OT" panose="02000500000000020004" pitchFamily="2" charset="0"/>
              <a:cs typeface="Phetsarath OT" panose="02000500000000020004" pitchFamily="2" charset="0"/>
            </a:endParaRPr>
          </a:p>
        </p:txBody>
      </p:sp>
      <p:graphicFrame>
        <p:nvGraphicFramePr>
          <p:cNvPr id="41" name="Table 40">
            <a:extLst>
              <a:ext uri="{FF2B5EF4-FFF2-40B4-BE49-F238E27FC236}">
                <a16:creationId xmlns:a16="http://schemas.microsoft.com/office/drawing/2014/main" id="{F3E018C6-797B-1C41-3B5B-9D9B4616D396}"/>
              </a:ext>
            </a:extLst>
          </p:cNvPr>
          <p:cNvGraphicFramePr>
            <a:graphicFrameLocks noGrp="1"/>
          </p:cNvGraphicFramePr>
          <p:nvPr>
            <p:extLst>
              <p:ext uri="{D42A27DB-BD31-4B8C-83A1-F6EECF244321}">
                <p14:modId xmlns:p14="http://schemas.microsoft.com/office/powerpoint/2010/main" val="4228326280"/>
              </p:ext>
            </p:extLst>
          </p:nvPr>
        </p:nvGraphicFramePr>
        <p:xfrm>
          <a:off x="106680" y="633984"/>
          <a:ext cx="11978639" cy="6177280"/>
        </p:xfrm>
        <a:graphic>
          <a:graphicData uri="http://schemas.openxmlformats.org/drawingml/2006/table">
            <a:tbl>
              <a:tblPr firstRow="1" bandRow="1">
                <a:tableStyleId>{5C22544A-7EE6-4342-B048-85BDC9FD1C3A}</a:tableStyleId>
              </a:tblPr>
              <a:tblGrid>
                <a:gridCol w="1769187">
                  <a:extLst>
                    <a:ext uri="{9D8B030D-6E8A-4147-A177-3AD203B41FA5}">
                      <a16:colId xmlns:a16="http://schemas.microsoft.com/office/drawing/2014/main" val="3768897969"/>
                    </a:ext>
                  </a:extLst>
                </a:gridCol>
                <a:gridCol w="2445310">
                  <a:extLst>
                    <a:ext uri="{9D8B030D-6E8A-4147-A177-3AD203B41FA5}">
                      <a16:colId xmlns:a16="http://schemas.microsoft.com/office/drawing/2014/main" val="3960466638"/>
                    </a:ext>
                  </a:extLst>
                </a:gridCol>
                <a:gridCol w="7764142">
                  <a:extLst>
                    <a:ext uri="{9D8B030D-6E8A-4147-A177-3AD203B41FA5}">
                      <a16:colId xmlns:a16="http://schemas.microsoft.com/office/drawing/2014/main" val="2026964904"/>
                    </a:ext>
                  </a:extLst>
                </a:gridCol>
              </a:tblGrid>
              <a:tr h="370840">
                <a:tc>
                  <a:txBody>
                    <a:bodyPr/>
                    <a:lstStyle/>
                    <a:p>
                      <a:pPr algn="ctr"/>
                      <a:r>
                        <a:rPr lang="lo-LA" sz="1800" b="1" dirty="0">
                          <a:solidFill>
                            <a:schemeClr val="bg1"/>
                          </a:solidFill>
                          <a:latin typeface="Phetsarath OT" panose="02000500000000020004" pitchFamily="2" charset="0"/>
                          <a:cs typeface="Phetsarath OT" panose="02000500000000020004" pitchFamily="2" charset="0"/>
                        </a:rPr>
                        <a:t>ຂົງເຂດ</a:t>
                      </a:r>
                      <a:endParaRPr lang="en-US" dirty="0">
                        <a:solidFill>
                          <a:schemeClr val="bg1"/>
                        </a:solidFill>
                        <a:latin typeface="Phetsarath OT" panose="02000500000000020004" pitchFamily="2" charset="0"/>
                        <a:cs typeface="Phetsarath OT" panose="02000500000000020004" pitchFamily="2"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lo-LA" sz="1800" b="1" dirty="0">
                          <a:solidFill>
                            <a:schemeClr val="bg1"/>
                          </a:solidFill>
                          <a:latin typeface="Phetsarath OT" panose="02000500000000020004" pitchFamily="2" charset="0"/>
                          <a:cs typeface="Phetsarath OT" panose="02000500000000020004" pitchFamily="2" charset="0"/>
                        </a:rPr>
                        <a:t>7 ຈຸດປະສົງຍຸດທະສາດ</a:t>
                      </a:r>
                      <a:endParaRPr lang="en-US" sz="1800" b="1" dirty="0">
                        <a:solidFill>
                          <a:schemeClr val="bg1"/>
                        </a:solidFill>
                        <a:latin typeface="Phetsarath OT" panose="02000500000000020004" pitchFamily="2" charset="0"/>
                        <a:cs typeface="Phetsarath OT" panose="02000500000000020004" pitchFamily="2"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lo-LA" sz="1800" b="1" dirty="0">
                          <a:solidFill>
                            <a:schemeClr val="bg1"/>
                          </a:solidFill>
                          <a:latin typeface="Phetsarath OT" panose="02000500000000020004" pitchFamily="2" charset="0"/>
                          <a:cs typeface="Phetsarath OT" panose="02000500000000020004" pitchFamily="2" charset="0"/>
                        </a:rPr>
                        <a:t>22 ມາດຕະການບຸລິມະສິດ</a:t>
                      </a:r>
                      <a:endParaRPr lang="en-US" sz="1800" b="1" dirty="0">
                        <a:solidFill>
                          <a:schemeClr val="bg1"/>
                        </a:solidFill>
                        <a:latin typeface="Phetsarath OT" panose="02000500000000020004" pitchFamily="2" charset="0"/>
                        <a:cs typeface="Phetsarath OT" panose="02000500000000020004" pitchFamily="2" charset="0"/>
                      </a:endParaRPr>
                    </a:p>
                  </a:txBody>
                  <a:tcPr/>
                </a:tc>
                <a:extLst>
                  <a:ext uri="{0D108BD9-81ED-4DB2-BD59-A6C34878D82A}">
                    <a16:rowId xmlns:a16="http://schemas.microsoft.com/office/drawing/2014/main" val="1966904029"/>
                  </a:ext>
                </a:extLst>
              </a:tr>
              <a:tr h="370840">
                <a:tc>
                  <a:txBody>
                    <a:bodyPr/>
                    <a:lstStyle/>
                    <a:p>
                      <a:pPr marL="0" indent="0" algn="ctr">
                        <a:buNone/>
                      </a:pPr>
                      <a:endParaRPr lang="lo-LA" sz="1800" dirty="0">
                        <a:solidFill>
                          <a:schemeClr val="tx1"/>
                        </a:solidFill>
                        <a:latin typeface="Phetsarath OT" panose="02000500000000020004" pitchFamily="2" charset="0"/>
                        <a:cs typeface="Phetsarath OT" panose="02000500000000020004" pitchFamily="2" charset="0"/>
                      </a:endParaRPr>
                    </a:p>
                    <a:p>
                      <a:pPr marL="0" indent="0" algn="ctr">
                        <a:buNone/>
                      </a:pPr>
                      <a:r>
                        <a:rPr lang="lo-LA" sz="1800" dirty="0">
                          <a:solidFill>
                            <a:schemeClr val="tx1"/>
                          </a:solidFill>
                          <a:latin typeface="Phetsarath OT" panose="02000500000000020004" pitchFamily="2" charset="0"/>
                          <a:cs typeface="Phetsarath OT" panose="02000500000000020004" pitchFamily="2" charset="0"/>
                        </a:rPr>
                        <a:t>ອາຫານ</a:t>
                      </a:r>
                    </a:p>
                    <a:p>
                      <a:pPr algn="ctr"/>
                      <a:endParaRPr lang="en-US" dirty="0">
                        <a:latin typeface="Phetsarath OT" panose="02000500000000020004" pitchFamily="2" charset="0"/>
                        <a:cs typeface="Phetsarath OT" panose="02000500000000020004" pitchFamily="2" charset="0"/>
                      </a:endParaRPr>
                    </a:p>
                  </a:txBody>
                  <a:tcPr/>
                </a:tc>
                <a:tc>
                  <a:txBody>
                    <a:bodyPr/>
                    <a:lstStyle/>
                    <a:p>
                      <a:pPr marL="0" indent="0">
                        <a:buFont typeface="+mj-lt"/>
                        <a:buNone/>
                      </a:pPr>
                      <a:r>
                        <a:rPr lang="lo-LA" sz="1100" dirty="0">
                          <a:latin typeface="Phetsarath OT" panose="02000500000000020004" pitchFamily="2" charset="0"/>
                          <a:cs typeface="Phetsarath OT" panose="02000500000000020004" pitchFamily="2" charset="0"/>
                        </a:rPr>
                        <a:t>1. </a:t>
                      </a:r>
                      <a:r>
                        <a:rPr lang="en-US" sz="1100" dirty="0">
                          <a:latin typeface="Phetsarath OT" panose="02000500000000020004" pitchFamily="2" charset="0"/>
                          <a:cs typeface="Phetsarath OT" panose="02000500000000020004" pitchFamily="2" charset="0"/>
                        </a:rPr>
                        <a:t>Ensure equitable year-round availability and accessibility of diverse, safe, and nutritious foods</a:t>
                      </a:r>
                    </a:p>
                  </a:txBody>
                  <a:tcPr/>
                </a:tc>
                <a:tc>
                  <a:txBody>
                    <a:bodyPr/>
                    <a:lstStyle/>
                    <a:p>
                      <a:pPr marL="0" indent="0">
                        <a:buNone/>
                      </a:pPr>
                      <a:r>
                        <a:rPr lang="lo-LA" sz="1100" kern="1200" dirty="0">
                          <a:solidFill>
                            <a:schemeClr val="dk1"/>
                          </a:solidFill>
                          <a:latin typeface="Phetsarath OT" panose="02000500000000020004" pitchFamily="2" charset="0"/>
                          <a:ea typeface="+mn-ea"/>
                          <a:cs typeface="Phetsarath OT" panose="02000500000000020004" pitchFamily="2" charset="0"/>
                        </a:rPr>
                        <a:t>1. </a:t>
                      </a:r>
                      <a:r>
                        <a:rPr lang="en-US" sz="1100" kern="1200" dirty="0">
                          <a:solidFill>
                            <a:schemeClr val="dk1"/>
                          </a:solidFill>
                          <a:latin typeface="Phetsarath OT" panose="02000500000000020004" pitchFamily="2" charset="0"/>
                          <a:ea typeface="+mn-ea"/>
                          <a:cs typeface="Phetsarath OT" panose="02000500000000020004" pitchFamily="2" charset="0"/>
                        </a:rPr>
                        <a:t>Food Fortification</a:t>
                      </a:r>
                      <a:endParaRPr lang="lo-LA" sz="1100" kern="1200" dirty="0">
                        <a:solidFill>
                          <a:schemeClr val="dk1"/>
                        </a:solidFill>
                        <a:latin typeface="Phetsarath OT" panose="02000500000000020004" pitchFamily="2" charset="0"/>
                        <a:ea typeface="+mn-ea"/>
                        <a:cs typeface="Phetsarath OT" panose="02000500000000020004" pitchFamily="2" charset="0"/>
                      </a:endParaRPr>
                    </a:p>
                    <a:p>
                      <a:pPr marL="0" indent="0">
                        <a:buNone/>
                      </a:pPr>
                      <a:r>
                        <a:rPr lang="lo-LA" sz="1100" kern="1200" dirty="0">
                          <a:solidFill>
                            <a:schemeClr val="dk1"/>
                          </a:solidFill>
                          <a:latin typeface="Phetsarath OT" panose="02000500000000020004" pitchFamily="2" charset="0"/>
                          <a:ea typeface="+mn-ea"/>
                          <a:cs typeface="Phetsarath OT" panose="02000500000000020004" pitchFamily="2" charset="0"/>
                        </a:rPr>
                        <a:t>2. </a:t>
                      </a:r>
                      <a:r>
                        <a:rPr lang="en-US" sz="1100" kern="1200" dirty="0">
                          <a:solidFill>
                            <a:schemeClr val="dk1"/>
                          </a:solidFill>
                          <a:latin typeface="Phetsarath OT" panose="02000500000000020004" pitchFamily="2" charset="0"/>
                          <a:ea typeface="+mn-ea"/>
                          <a:cs typeface="Phetsarath OT" panose="02000500000000020004" pitchFamily="2" charset="0"/>
                        </a:rPr>
                        <a:t>Nutrition-Sensitive Agric. Extension</a:t>
                      </a:r>
                      <a:endParaRPr lang="lo-LA" sz="1100" kern="1200" dirty="0">
                        <a:solidFill>
                          <a:schemeClr val="dk1"/>
                        </a:solidFill>
                        <a:latin typeface="Phetsarath OT" panose="02000500000000020004" pitchFamily="2" charset="0"/>
                        <a:ea typeface="+mn-ea"/>
                        <a:cs typeface="Phetsarath OT" panose="02000500000000020004" pitchFamily="2" charset="0"/>
                      </a:endParaRPr>
                    </a:p>
                    <a:p>
                      <a:pPr marL="0" indent="0">
                        <a:buNone/>
                      </a:pPr>
                      <a:r>
                        <a:rPr lang="lo-LA" sz="1100" kern="1200" dirty="0">
                          <a:solidFill>
                            <a:schemeClr val="dk1"/>
                          </a:solidFill>
                          <a:latin typeface="Phetsarath OT" panose="02000500000000020004" pitchFamily="2" charset="0"/>
                          <a:ea typeface="+mn-ea"/>
                          <a:cs typeface="Phetsarath OT" panose="02000500000000020004" pitchFamily="2" charset="0"/>
                        </a:rPr>
                        <a:t>3. </a:t>
                      </a:r>
                      <a:r>
                        <a:rPr lang="en-US" sz="1100" kern="1200" dirty="0">
                          <a:solidFill>
                            <a:schemeClr val="dk1"/>
                          </a:solidFill>
                          <a:latin typeface="Phetsarath OT" panose="02000500000000020004" pitchFamily="2" charset="0"/>
                          <a:ea typeface="+mn-ea"/>
                          <a:cs typeface="Phetsarath OT" panose="02000500000000020004" pitchFamily="2" charset="0"/>
                        </a:rPr>
                        <a:t>Rural Value Chains &amp; Market Infrastructure for Nutritious Foods</a:t>
                      </a:r>
                      <a:endParaRPr lang="lo-LA" sz="1100" kern="1200" dirty="0">
                        <a:solidFill>
                          <a:schemeClr val="dk1"/>
                        </a:solidFill>
                        <a:latin typeface="Phetsarath OT" panose="02000500000000020004" pitchFamily="2" charset="0"/>
                        <a:ea typeface="+mn-ea"/>
                        <a:cs typeface="Phetsarath OT" panose="02000500000000020004" pitchFamily="2" charset="0"/>
                      </a:endParaRPr>
                    </a:p>
                    <a:p>
                      <a:pPr marL="0" indent="0">
                        <a:buNone/>
                      </a:pPr>
                      <a:r>
                        <a:rPr lang="lo-LA" sz="1100" kern="1200" dirty="0">
                          <a:solidFill>
                            <a:schemeClr val="dk1"/>
                          </a:solidFill>
                          <a:latin typeface="Phetsarath OT" panose="02000500000000020004" pitchFamily="2" charset="0"/>
                          <a:ea typeface="+mn-ea"/>
                          <a:cs typeface="Phetsarath OT" panose="02000500000000020004" pitchFamily="2" charset="0"/>
                        </a:rPr>
                        <a:t>4. </a:t>
                      </a:r>
                      <a:r>
                        <a:rPr lang="en-US" sz="1100" kern="1200" dirty="0">
                          <a:solidFill>
                            <a:schemeClr val="dk1"/>
                          </a:solidFill>
                          <a:latin typeface="Phetsarath OT" panose="02000500000000020004" pitchFamily="2" charset="0"/>
                          <a:ea typeface="+mn-ea"/>
                          <a:cs typeface="Phetsarath OT" panose="02000500000000020004" pitchFamily="2" charset="0"/>
                        </a:rPr>
                        <a:t>Nutrition Education &amp; Food Safety through Agricultural Extension</a:t>
                      </a:r>
                    </a:p>
                  </a:txBody>
                  <a:tcPr/>
                </a:tc>
                <a:extLst>
                  <a:ext uri="{0D108BD9-81ED-4DB2-BD59-A6C34878D82A}">
                    <a16:rowId xmlns:a16="http://schemas.microsoft.com/office/drawing/2014/main" val="2093647026"/>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lo-LA" sz="1800" dirty="0">
                        <a:solidFill>
                          <a:schemeClr val="tx1"/>
                        </a:solidFill>
                        <a:latin typeface="Phetsarath OT" panose="02000500000000020004" pitchFamily="2" charset="0"/>
                        <a:cs typeface="Phetsarath OT" panose="02000500000000020004" pitchFamily="2"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lo-LA" sz="1800" dirty="0">
                          <a:solidFill>
                            <a:schemeClr val="tx1"/>
                          </a:solidFill>
                          <a:latin typeface="Phetsarath OT" panose="02000500000000020004" pitchFamily="2" charset="0"/>
                          <a:cs typeface="Phetsarath OT" panose="02000500000000020004" pitchFamily="2" charset="0"/>
                        </a:rPr>
                        <a:t>ການດູແລປະຕິບັດ</a:t>
                      </a:r>
                    </a:p>
                    <a:p>
                      <a:pPr algn="ctr"/>
                      <a:endParaRPr lang="en-US" dirty="0">
                        <a:latin typeface="Phetsarath OT" panose="02000500000000020004" pitchFamily="2" charset="0"/>
                        <a:cs typeface="Phetsarath OT" panose="02000500000000020004" pitchFamily="2"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lo-LA" sz="1100" dirty="0">
                          <a:solidFill>
                            <a:srgbClr val="2D3748"/>
                          </a:solidFill>
                        </a:rPr>
                        <a:t>2. </a:t>
                      </a:r>
                      <a:r>
                        <a:rPr lang="en-US" sz="1100" dirty="0">
                          <a:solidFill>
                            <a:srgbClr val="2D3748"/>
                          </a:solidFill>
                        </a:rPr>
                        <a:t>Achieve optimal diets, nurturing and responsive caregiving, and healthy practices across the life cycle</a:t>
                      </a:r>
                      <a:endParaRPr lang="en-US" sz="11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lo-LA" sz="1100" kern="1200" dirty="0">
                          <a:solidFill>
                            <a:schemeClr val="dk1"/>
                          </a:solidFill>
                          <a:latin typeface="Phetsarath OT" panose="02000500000000020004" pitchFamily="2" charset="0"/>
                          <a:ea typeface="+mn-ea"/>
                          <a:cs typeface="Phetsarath OT" panose="02000500000000020004" pitchFamily="2" charset="0"/>
                        </a:rPr>
                        <a:t>5. </a:t>
                      </a:r>
                      <a:r>
                        <a:rPr lang="en-US" sz="1100" kern="1200" dirty="0">
                          <a:solidFill>
                            <a:schemeClr val="dk1"/>
                          </a:solidFill>
                          <a:latin typeface="Phetsarath OT" panose="02000500000000020004" pitchFamily="2" charset="0"/>
                          <a:ea typeface="+mn-ea"/>
                          <a:cs typeface="Phetsarath OT" panose="02000500000000020004" pitchFamily="2" charset="0"/>
                        </a:rPr>
                        <a:t>Community-Based SBC for Optimal Diet and Healthy Practices</a:t>
                      </a:r>
                    </a:p>
                    <a:p>
                      <a:pPr marL="0" indent="0">
                        <a:buFont typeface="+mj-lt"/>
                        <a:buNone/>
                      </a:pPr>
                      <a:r>
                        <a:rPr lang="lo-LA" sz="1100" kern="1200" dirty="0">
                          <a:solidFill>
                            <a:schemeClr val="dk1"/>
                          </a:solidFill>
                          <a:latin typeface="Phetsarath OT" panose="02000500000000020004" pitchFamily="2" charset="0"/>
                          <a:ea typeface="+mn-ea"/>
                          <a:cs typeface="Phetsarath OT" panose="02000500000000020004" pitchFamily="2" charset="0"/>
                        </a:rPr>
                        <a:t>6. </a:t>
                      </a:r>
                      <a:r>
                        <a:rPr lang="en-US" sz="1100" kern="1200" dirty="0">
                          <a:solidFill>
                            <a:schemeClr val="dk1"/>
                          </a:solidFill>
                          <a:latin typeface="Phetsarath OT" panose="02000500000000020004" pitchFamily="2" charset="0"/>
                          <a:ea typeface="+mn-ea"/>
                          <a:cs typeface="Phetsarath OT" panose="02000500000000020004" pitchFamily="2" charset="0"/>
                        </a:rPr>
                        <a:t>School Nutrition Package</a:t>
                      </a:r>
                      <a:endParaRPr lang="lo-LA" sz="1100" kern="1200" dirty="0">
                        <a:solidFill>
                          <a:schemeClr val="dk1"/>
                        </a:solidFill>
                        <a:latin typeface="Phetsarath OT" panose="02000500000000020004" pitchFamily="2" charset="0"/>
                        <a:ea typeface="+mn-ea"/>
                        <a:cs typeface="Phetsarath OT" panose="02000500000000020004" pitchFamily="2" charset="0"/>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lo-LA" sz="1100" kern="1200" dirty="0">
                          <a:solidFill>
                            <a:schemeClr val="dk1"/>
                          </a:solidFill>
                          <a:latin typeface="Phetsarath OT" panose="02000500000000020004" pitchFamily="2" charset="0"/>
                          <a:ea typeface="+mn-ea"/>
                          <a:cs typeface="Phetsarath OT" panose="02000500000000020004" pitchFamily="2" charset="0"/>
                        </a:rPr>
                        <a:t>7. </a:t>
                      </a:r>
                      <a:r>
                        <a:rPr lang="en-US" sz="1100" kern="1200" dirty="0">
                          <a:solidFill>
                            <a:schemeClr val="dk1"/>
                          </a:solidFill>
                          <a:latin typeface="Phetsarath OT" panose="02000500000000020004" pitchFamily="2" charset="0"/>
                          <a:ea typeface="+mn-ea"/>
                          <a:cs typeface="Phetsarath OT" panose="02000500000000020004" pitchFamily="2" charset="0"/>
                        </a:rPr>
                        <a:t>Nutrition and Hygiene Education in Schools and ECE Centers</a:t>
                      </a:r>
                    </a:p>
                  </a:txBody>
                  <a:tcPr/>
                </a:tc>
                <a:extLst>
                  <a:ext uri="{0D108BD9-81ED-4DB2-BD59-A6C34878D82A}">
                    <a16:rowId xmlns:a16="http://schemas.microsoft.com/office/drawing/2014/main" val="3946165305"/>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lo-LA" sz="1800" dirty="0">
                        <a:solidFill>
                          <a:schemeClr val="tx1"/>
                        </a:solidFill>
                        <a:latin typeface="Phetsarath OT" panose="02000500000000020004" pitchFamily="2" charset="0"/>
                        <a:cs typeface="Phetsarath OT" panose="02000500000000020004" pitchFamily="2"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lo-LA" sz="1800" dirty="0">
                        <a:solidFill>
                          <a:schemeClr val="tx1"/>
                        </a:solidFill>
                        <a:latin typeface="Phetsarath OT" panose="02000500000000020004" pitchFamily="2" charset="0"/>
                        <a:cs typeface="Phetsarath OT" panose="02000500000000020004" pitchFamily="2"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lo-LA" sz="1800" dirty="0">
                          <a:solidFill>
                            <a:schemeClr val="tx1"/>
                          </a:solidFill>
                          <a:latin typeface="Phetsarath OT" panose="02000500000000020004" pitchFamily="2" charset="0"/>
                          <a:cs typeface="Phetsarath OT" panose="02000500000000020004" pitchFamily="2" charset="0"/>
                        </a:rPr>
                        <a:t>ການບໍລິການ</a:t>
                      </a:r>
                    </a:p>
                    <a:p>
                      <a:pPr algn="ctr"/>
                      <a:endParaRPr lang="en-US" dirty="0">
                        <a:latin typeface="Phetsarath OT" panose="02000500000000020004" pitchFamily="2" charset="0"/>
                        <a:cs typeface="Phetsarath OT" panose="02000500000000020004" pitchFamily="2" charset="0"/>
                      </a:endParaRPr>
                    </a:p>
                  </a:txBody>
                  <a:tcPr/>
                </a:tc>
                <a:tc>
                  <a:txBody>
                    <a:bodyPr/>
                    <a:lstStyle/>
                    <a:p>
                      <a:pPr marL="0" indent="0">
                        <a:buFont typeface="+mj-lt"/>
                        <a:buNone/>
                      </a:pPr>
                      <a:r>
                        <a:rPr lang="lo-LA" sz="1100" dirty="0">
                          <a:latin typeface="Phetsarath OT" panose="02000500000000020004" pitchFamily="2" charset="0"/>
                          <a:cs typeface="Phetsarath OT" panose="02000500000000020004" pitchFamily="2" charset="0"/>
                        </a:rPr>
                        <a:t>3. </a:t>
                      </a:r>
                      <a:r>
                        <a:rPr lang="en-US" sz="1100" dirty="0">
                          <a:latin typeface="Phetsarath OT" panose="02000500000000020004" pitchFamily="2" charset="0"/>
                          <a:cs typeface="Phetsarath OT" panose="02000500000000020004" pitchFamily="2" charset="0"/>
                        </a:rPr>
                        <a:t>Strengthen the quality, coverage, and resilience of essential nutrition services across the health, social protection, food and education systems (including WASH), from facility to community level and across the life cycle</a:t>
                      </a:r>
                    </a:p>
                  </a:txBody>
                  <a:tcPr/>
                </a:tc>
                <a:tc>
                  <a:txBody>
                    <a:bodyPr/>
                    <a:lstStyle/>
                    <a:p>
                      <a:pPr marL="0" indent="0">
                        <a:buFont typeface="+mj-lt"/>
                        <a:buNone/>
                      </a:pPr>
                      <a:r>
                        <a:rPr lang="lo-LA" sz="1100" kern="1200" dirty="0">
                          <a:solidFill>
                            <a:schemeClr val="dk1"/>
                          </a:solidFill>
                          <a:latin typeface="Phetsarath OT" panose="02000500000000020004" pitchFamily="2" charset="0"/>
                          <a:ea typeface="+mn-ea"/>
                          <a:cs typeface="Phetsarath OT" panose="02000500000000020004" pitchFamily="2" charset="0"/>
                        </a:rPr>
                        <a:t>8. </a:t>
                      </a:r>
                      <a:r>
                        <a:rPr lang="en-US" sz="1100" kern="1200" dirty="0">
                          <a:solidFill>
                            <a:schemeClr val="dk1"/>
                          </a:solidFill>
                          <a:latin typeface="Phetsarath OT" panose="02000500000000020004" pitchFamily="2" charset="0"/>
                          <a:ea typeface="+mn-ea"/>
                          <a:cs typeface="Phetsarath OT" panose="02000500000000020004" pitchFamily="2" charset="0"/>
                        </a:rPr>
                        <a:t>IMAM</a:t>
                      </a:r>
                      <a:endParaRPr lang="lo-LA" sz="1100" kern="1200" dirty="0">
                        <a:solidFill>
                          <a:schemeClr val="dk1"/>
                        </a:solidFill>
                        <a:latin typeface="Phetsarath OT" panose="02000500000000020004" pitchFamily="2" charset="0"/>
                        <a:ea typeface="+mn-ea"/>
                        <a:cs typeface="Phetsarath OT" panose="02000500000000020004" pitchFamily="2" charset="0"/>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lo-LA" sz="1100" kern="1200" dirty="0">
                          <a:solidFill>
                            <a:schemeClr val="dk1"/>
                          </a:solidFill>
                          <a:latin typeface="Phetsarath OT" panose="02000500000000020004" pitchFamily="2" charset="0"/>
                          <a:ea typeface="+mn-ea"/>
                          <a:cs typeface="Phetsarath OT" panose="02000500000000020004" pitchFamily="2" charset="0"/>
                        </a:rPr>
                        <a:t>9. </a:t>
                      </a:r>
                      <a:r>
                        <a:rPr lang="en-US" sz="1100" kern="1200" dirty="0">
                          <a:solidFill>
                            <a:schemeClr val="dk1"/>
                          </a:solidFill>
                          <a:latin typeface="Phetsarath OT" panose="02000500000000020004" pitchFamily="2" charset="0"/>
                          <a:ea typeface="+mn-ea"/>
                          <a:cs typeface="Phetsarath OT" panose="02000500000000020004" pitchFamily="2" charset="0"/>
                        </a:rPr>
                        <a:t>Clinical Nutrition Services in Health Facilities</a:t>
                      </a: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lo-LA" sz="1100" kern="1200" dirty="0">
                          <a:solidFill>
                            <a:schemeClr val="dk1"/>
                          </a:solidFill>
                          <a:latin typeface="Phetsarath OT" panose="02000500000000020004" pitchFamily="2" charset="0"/>
                          <a:ea typeface="+mn-ea"/>
                          <a:cs typeface="Phetsarath OT" panose="02000500000000020004" pitchFamily="2" charset="0"/>
                        </a:rPr>
                        <a:t>10. </a:t>
                      </a:r>
                      <a:r>
                        <a:rPr lang="en-US" sz="1100" kern="1200" dirty="0">
                          <a:solidFill>
                            <a:schemeClr val="dk1"/>
                          </a:solidFill>
                          <a:latin typeface="Phetsarath OT" panose="02000500000000020004" pitchFamily="2" charset="0"/>
                          <a:ea typeface="+mn-ea"/>
                          <a:cs typeface="Phetsarath OT" panose="02000500000000020004" pitchFamily="2" charset="0"/>
                        </a:rPr>
                        <a:t>Micronutrient Supplementation and Deworming across Health Facilities, Schools and Communities</a:t>
                      </a: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lo-LA" sz="1100" kern="1200" dirty="0">
                          <a:solidFill>
                            <a:schemeClr val="dk1"/>
                          </a:solidFill>
                          <a:latin typeface="Phetsarath OT" panose="02000500000000020004" pitchFamily="2" charset="0"/>
                          <a:ea typeface="+mn-ea"/>
                          <a:cs typeface="Phetsarath OT" panose="02000500000000020004" pitchFamily="2" charset="0"/>
                        </a:rPr>
                        <a:t>11. </a:t>
                      </a:r>
                      <a:r>
                        <a:rPr lang="en-US" sz="1100" kern="1200" dirty="0">
                          <a:solidFill>
                            <a:schemeClr val="dk1"/>
                          </a:solidFill>
                          <a:latin typeface="Phetsarath OT" panose="02000500000000020004" pitchFamily="2" charset="0"/>
                          <a:ea typeface="+mn-ea"/>
                          <a:cs typeface="Phetsarath OT" panose="02000500000000020004" pitchFamily="2" charset="0"/>
                        </a:rPr>
                        <a:t>Expand Nutrition Services Across the Lifecycle: MIYCN, ANC/PNC, Preconception and Adolescent Nutrition</a:t>
                      </a:r>
                      <a:endParaRPr lang="lo-LA" sz="1100" kern="1200" dirty="0">
                        <a:solidFill>
                          <a:schemeClr val="dk1"/>
                        </a:solidFill>
                        <a:latin typeface="Phetsarath OT" panose="02000500000000020004" pitchFamily="2" charset="0"/>
                        <a:ea typeface="+mn-ea"/>
                        <a:cs typeface="Phetsarath OT" panose="02000500000000020004" pitchFamily="2" charset="0"/>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lo-LA" sz="1100" kern="1200" dirty="0">
                          <a:solidFill>
                            <a:schemeClr val="dk1"/>
                          </a:solidFill>
                          <a:latin typeface="Phetsarath OT" panose="02000500000000020004" pitchFamily="2" charset="0"/>
                          <a:ea typeface="+mn-ea"/>
                          <a:cs typeface="Phetsarath OT" panose="02000500000000020004" pitchFamily="2" charset="0"/>
                        </a:rPr>
                        <a:t>12. </a:t>
                      </a:r>
                      <a:r>
                        <a:rPr lang="en-US" sz="1100" kern="1200" dirty="0">
                          <a:solidFill>
                            <a:schemeClr val="dk1"/>
                          </a:solidFill>
                          <a:latin typeface="Phetsarath OT" panose="02000500000000020004" pitchFamily="2" charset="0"/>
                          <a:ea typeface="+mn-ea"/>
                          <a:cs typeface="Phetsarath OT" panose="02000500000000020004" pitchFamily="2" charset="0"/>
                        </a:rPr>
                        <a:t>Rural WASH Infrastructure Expansion with Nutrition-WASH Integration</a:t>
                      </a:r>
                      <a:endParaRPr lang="lo-LA" sz="1100" kern="1200" dirty="0">
                        <a:solidFill>
                          <a:schemeClr val="dk1"/>
                        </a:solidFill>
                        <a:latin typeface="Phetsarath OT" panose="02000500000000020004" pitchFamily="2" charset="0"/>
                        <a:ea typeface="+mn-ea"/>
                        <a:cs typeface="Phetsarath OT" panose="02000500000000020004" pitchFamily="2" charset="0"/>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lo-LA" sz="1100" kern="1200" dirty="0">
                          <a:solidFill>
                            <a:schemeClr val="dk1"/>
                          </a:solidFill>
                          <a:latin typeface="Phetsarath OT" panose="02000500000000020004" pitchFamily="2" charset="0"/>
                          <a:ea typeface="+mn-ea"/>
                          <a:cs typeface="Phetsarath OT" panose="02000500000000020004" pitchFamily="2" charset="0"/>
                        </a:rPr>
                        <a:t>13. </a:t>
                      </a:r>
                      <a:r>
                        <a:rPr lang="en-US" sz="1100" kern="1200" dirty="0">
                          <a:solidFill>
                            <a:schemeClr val="dk1"/>
                          </a:solidFill>
                          <a:latin typeface="Phetsarath OT" panose="02000500000000020004" pitchFamily="2" charset="0"/>
                          <a:ea typeface="+mn-ea"/>
                          <a:cs typeface="Phetsarath OT" panose="02000500000000020004" pitchFamily="2" charset="0"/>
                        </a:rPr>
                        <a:t>Expand Nutrition-Sensitive Cash Transfers to High-Burden Districts</a:t>
                      </a:r>
                      <a:endParaRPr lang="lo-LA" sz="1100" kern="1200" dirty="0">
                        <a:solidFill>
                          <a:schemeClr val="dk1"/>
                        </a:solidFill>
                        <a:latin typeface="Phetsarath OT" panose="02000500000000020004" pitchFamily="2" charset="0"/>
                        <a:ea typeface="+mn-ea"/>
                        <a:cs typeface="Phetsarath OT" panose="02000500000000020004" pitchFamily="2" charset="0"/>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lo-LA" sz="1100" kern="1200" dirty="0">
                          <a:solidFill>
                            <a:schemeClr val="dk1"/>
                          </a:solidFill>
                          <a:latin typeface="Phetsarath OT" panose="02000500000000020004" pitchFamily="2" charset="0"/>
                          <a:ea typeface="+mn-ea"/>
                          <a:cs typeface="Phetsarath OT" panose="02000500000000020004" pitchFamily="2" charset="0"/>
                        </a:rPr>
                        <a:t>14. </a:t>
                      </a:r>
                      <a:r>
                        <a:rPr lang="en-US" sz="1100" kern="1200" dirty="0">
                          <a:solidFill>
                            <a:schemeClr val="dk1"/>
                          </a:solidFill>
                          <a:latin typeface="Phetsarath OT" panose="02000500000000020004" pitchFamily="2" charset="0"/>
                          <a:ea typeface="+mn-ea"/>
                          <a:cs typeface="Phetsarath OT" panose="02000500000000020004" pitchFamily="2" charset="0"/>
                        </a:rPr>
                        <a:t>Shock-Responsive Nutrition Social Protection  — Emergency Nutrition Preparedness and Response</a:t>
                      </a:r>
                      <a:endParaRPr lang="lo-LA" sz="1100" kern="1200" dirty="0">
                        <a:solidFill>
                          <a:schemeClr val="dk1"/>
                        </a:solidFill>
                        <a:latin typeface="Phetsarath OT" panose="02000500000000020004" pitchFamily="2" charset="0"/>
                        <a:ea typeface="+mn-ea"/>
                        <a:cs typeface="Phetsarath OT" panose="02000500000000020004" pitchFamily="2" charset="0"/>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lo-LA" sz="1100" kern="1200" dirty="0">
                          <a:solidFill>
                            <a:schemeClr val="dk1"/>
                          </a:solidFill>
                          <a:latin typeface="Phetsarath OT" panose="02000500000000020004" pitchFamily="2" charset="0"/>
                          <a:ea typeface="+mn-ea"/>
                          <a:cs typeface="Phetsarath OT" panose="02000500000000020004" pitchFamily="2" charset="0"/>
                        </a:rPr>
                        <a:t>15. </a:t>
                      </a:r>
                      <a:r>
                        <a:rPr lang="en-US" sz="1100" kern="1200" dirty="0">
                          <a:solidFill>
                            <a:schemeClr val="dk1"/>
                          </a:solidFill>
                          <a:latin typeface="Phetsarath OT" panose="02000500000000020004" pitchFamily="2" charset="0"/>
                          <a:ea typeface="+mn-ea"/>
                          <a:cs typeface="Phetsarath OT" panose="02000500000000020004" pitchFamily="2" charset="0"/>
                        </a:rPr>
                        <a:t>Integrated National Social Registry with Nutrition Vulnerability Targeting</a:t>
                      </a:r>
                    </a:p>
                  </a:txBody>
                  <a:tcPr/>
                </a:tc>
                <a:extLst>
                  <a:ext uri="{0D108BD9-81ED-4DB2-BD59-A6C34878D82A}">
                    <a16:rowId xmlns:a16="http://schemas.microsoft.com/office/drawing/2014/main" val="4166546372"/>
                  </a:ext>
                </a:extLst>
              </a:tr>
              <a:tr h="370840">
                <a:tc row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lo-LA" sz="1800" dirty="0">
                        <a:solidFill>
                          <a:schemeClr val="tx1"/>
                        </a:solidFill>
                        <a:latin typeface="Phetsarath OT" panose="02000500000000020004" pitchFamily="2" charset="0"/>
                        <a:cs typeface="Phetsarath OT" panose="02000500000000020004" pitchFamily="2"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lo-LA" sz="1800" dirty="0">
                        <a:solidFill>
                          <a:schemeClr val="tx1"/>
                        </a:solidFill>
                        <a:latin typeface="Phetsarath OT" panose="02000500000000020004" pitchFamily="2" charset="0"/>
                        <a:cs typeface="Phetsarath OT" panose="02000500000000020004" pitchFamily="2"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lo-LA" sz="1800" dirty="0">
                        <a:solidFill>
                          <a:schemeClr val="tx1"/>
                        </a:solidFill>
                        <a:latin typeface="Phetsarath OT" panose="02000500000000020004" pitchFamily="2" charset="0"/>
                        <a:cs typeface="Phetsarath OT" panose="02000500000000020004" pitchFamily="2"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lo-LA" sz="1800" dirty="0">
                          <a:solidFill>
                            <a:schemeClr val="tx1"/>
                          </a:solidFill>
                          <a:latin typeface="Phetsarath OT" panose="02000500000000020004" pitchFamily="2" charset="0"/>
                          <a:cs typeface="Phetsarath OT" panose="02000500000000020004" pitchFamily="2" charset="0"/>
                        </a:rPr>
                        <a:t>ສິ່ງແວດລ້ອມເອື້ອອໍານວຍ</a:t>
                      </a:r>
                      <a:endParaRPr lang="en-US" sz="1800" dirty="0">
                        <a:solidFill>
                          <a:schemeClr val="tx1"/>
                        </a:solidFill>
                        <a:latin typeface="Phetsarath OT" panose="02000500000000020004" pitchFamily="2" charset="0"/>
                        <a:cs typeface="Phetsarath OT" panose="02000500000000020004" pitchFamily="2" charset="0"/>
                      </a:endParaRPr>
                    </a:p>
                  </a:txBody>
                  <a:tcPr/>
                </a:tc>
                <a:tc>
                  <a:txBody>
                    <a:bodyPr/>
                    <a:lstStyle/>
                    <a:p>
                      <a:pPr marL="0" indent="0">
                        <a:buFont typeface="+mj-lt"/>
                        <a:buNone/>
                      </a:pPr>
                      <a:r>
                        <a:rPr lang="lo-LA" sz="1100" kern="1200" dirty="0">
                          <a:solidFill>
                            <a:schemeClr val="dk1"/>
                          </a:solidFill>
                          <a:latin typeface="Phetsarath OT" panose="02000500000000020004" pitchFamily="2" charset="0"/>
                          <a:ea typeface="+mn-ea"/>
                          <a:cs typeface="Phetsarath OT" panose="02000500000000020004" pitchFamily="2" charset="0"/>
                        </a:rPr>
                        <a:t>4. </a:t>
                      </a:r>
                      <a:r>
                        <a:rPr lang="en-US" sz="1100" kern="1200" dirty="0">
                          <a:solidFill>
                            <a:schemeClr val="dk1"/>
                          </a:solidFill>
                          <a:latin typeface="Phetsarath OT" panose="02000500000000020004" pitchFamily="2" charset="0"/>
                          <a:ea typeface="+mn-ea"/>
                          <a:cs typeface="Phetsarath OT" panose="02000500000000020004" pitchFamily="2" charset="0"/>
                        </a:rPr>
                        <a:t>Ensure effective multi-sectoral governance, coordination, and accountability at all levels</a:t>
                      </a:r>
                      <a:endParaRPr lang="lo-LA" sz="1100" kern="1200" dirty="0">
                        <a:solidFill>
                          <a:schemeClr val="dk1"/>
                        </a:solidFill>
                        <a:latin typeface="Phetsarath OT" panose="02000500000000020004" pitchFamily="2" charset="0"/>
                        <a:ea typeface="+mn-ea"/>
                        <a:cs typeface="Phetsarath OT" panose="02000500000000020004" pitchFamily="2"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lo-LA" sz="1100" kern="1200" dirty="0">
                          <a:solidFill>
                            <a:schemeClr val="dk1"/>
                          </a:solidFill>
                          <a:latin typeface="Phetsarath OT" panose="02000500000000020004" pitchFamily="2" charset="0"/>
                          <a:ea typeface="+mn-ea"/>
                          <a:cs typeface="Phetsarath OT" panose="02000500000000020004" pitchFamily="2" charset="0"/>
                        </a:rPr>
                        <a:t>16. </a:t>
                      </a:r>
                      <a:r>
                        <a:rPr lang="en-US" sz="1100" kern="1200" dirty="0">
                          <a:solidFill>
                            <a:schemeClr val="dk1"/>
                          </a:solidFill>
                          <a:latin typeface="Phetsarath OT" panose="02000500000000020004" pitchFamily="2" charset="0"/>
                          <a:ea typeface="+mn-ea"/>
                          <a:cs typeface="Phetsarath OT" panose="02000500000000020004" pitchFamily="2" charset="0"/>
                        </a:rPr>
                        <a:t>Strengthen Multisectoral Coordination</a:t>
                      </a:r>
                      <a:endParaRPr lang="lo-LA" sz="1100" kern="1200" dirty="0">
                        <a:solidFill>
                          <a:schemeClr val="dk1"/>
                        </a:solidFill>
                        <a:latin typeface="Phetsarath OT" panose="02000500000000020004" pitchFamily="2" charset="0"/>
                        <a:ea typeface="+mn-ea"/>
                        <a:cs typeface="Phetsarath OT" panose="02000500000000020004" pitchFamily="2" charset="0"/>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lo-LA" sz="1100" kern="1200" dirty="0">
                          <a:solidFill>
                            <a:schemeClr val="dk1"/>
                          </a:solidFill>
                          <a:latin typeface="Phetsarath OT" panose="02000500000000020004" pitchFamily="2" charset="0"/>
                          <a:ea typeface="+mn-ea"/>
                          <a:cs typeface="Phetsarath OT" panose="02000500000000020004" pitchFamily="2" charset="0"/>
                        </a:rPr>
                        <a:t>17. </a:t>
                      </a:r>
                      <a:r>
                        <a:rPr lang="en-US" sz="1100" kern="1200" dirty="0">
                          <a:solidFill>
                            <a:schemeClr val="dk1"/>
                          </a:solidFill>
                          <a:latin typeface="Phetsarath OT" panose="02000500000000020004" pitchFamily="2" charset="0"/>
                          <a:ea typeface="+mn-ea"/>
                          <a:cs typeface="Phetsarath OT" panose="02000500000000020004" pitchFamily="2" charset="0"/>
                        </a:rPr>
                        <a:t>Institutionalize Nutrition in Sectoral Planning and Reporting​</a:t>
                      </a:r>
                      <a:endParaRPr lang="lo-LA" sz="1100" kern="1200" dirty="0">
                        <a:solidFill>
                          <a:schemeClr val="dk1"/>
                        </a:solidFill>
                        <a:latin typeface="Phetsarath OT" panose="02000500000000020004" pitchFamily="2" charset="0"/>
                        <a:ea typeface="+mn-ea"/>
                        <a:cs typeface="Phetsarath OT" panose="02000500000000020004" pitchFamily="2" charset="0"/>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lo-LA" sz="1100" kern="1200" dirty="0">
                          <a:solidFill>
                            <a:schemeClr val="dk1"/>
                          </a:solidFill>
                          <a:latin typeface="Phetsarath OT" panose="02000500000000020004" pitchFamily="2" charset="0"/>
                          <a:ea typeface="+mn-ea"/>
                          <a:cs typeface="Phetsarath OT" panose="02000500000000020004" pitchFamily="2" charset="0"/>
                        </a:rPr>
                        <a:t>18. </a:t>
                      </a:r>
                      <a:r>
                        <a:rPr lang="en-US" sz="1100" kern="1200" dirty="0">
                          <a:solidFill>
                            <a:schemeClr val="dk1"/>
                          </a:solidFill>
                          <a:latin typeface="Phetsarath OT" panose="02000500000000020004" pitchFamily="2" charset="0"/>
                          <a:ea typeface="+mn-ea"/>
                          <a:cs typeface="Phetsarath OT" panose="02000500000000020004" pitchFamily="2" charset="0"/>
                        </a:rPr>
                        <a:t>Multisectoral Convergence Programming</a:t>
                      </a:r>
                      <a:endParaRPr lang="lo-LA" sz="1100" kern="1200" dirty="0">
                        <a:solidFill>
                          <a:schemeClr val="dk1"/>
                        </a:solidFill>
                        <a:latin typeface="Phetsarath OT" panose="02000500000000020004" pitchFamily="2" charset="0"/>
                        <a:ea typeface="+mn-ea"/>
                        <a:cs typeface="Phetsarath OT" panose="02000500000000020004" pitchFamily="2" charset="0"/>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lo-LA" sz="1100" kern="1200" dirty="0">
                          <a:solidFill>
                            <a:schemeClr val="dk1"/>
                          </a:solidFill>
                          <a:latin typeface="Phetsarath OT" panose="02000500000000020004" pitchFamily="2" charset="0"/>
                          <a:ea typeface="+mn-ea"/>
                          <a:cs typeface="Phetsarath OT" panose="02000500000000020004" pitchFamily="2" charset="0"/>
                        </a:rPr>
                        <a:t>19. </a:t>
                      </a:r>
                      <a:r>
                        <a:rPr lang="en-US" sz="1100" kern="1200" dirty="0">
                          <a:solidFill>
                            <a:schemeClr val="dk1"/>
                          </a:solidFill>
                          <a:latin typeface="Phetsarath OT" panose="02000500000000020004" pitchFamily="2" charset="0"/>
                          <a:ea typeface="+mn-ea"/>
                          <a:cs typeface="Phetsarath OT" panose="02000500000000020004" pitchFamily="2" charset="0"/>
                        </a:rPr>
                        <a:t>Nutrition Competency Development across Health, Agriculture, </a:t>
                      </a:r>
                      <a:r>
                        <a:rPr lang="en-US" sz="1100" kern="1200" dirty="0" err="1">
                          <a:solidFill>
                            <a:schemeClr val="dk1"/>
                          </a:solidFill>
                          <a:latin typeface="Phetsarath OT" panose="02000500000000020004" pitchFamily="2" charset="0"/>
                          <a:ea typeface="+mn-ea"/>
                          <a:cs typeface="Phetsarath OT" panose="02000500000000020004" pitchFamily="2" charset="0"/>
                        </a:rPr>
                        <a:t>Educationand</a:t>
                      </a:r>
                      <a:r>
                        <a:rPr lang="en-US" sz="1100" kern="1200" dirty="0">
                          <a:solidFill>
                            <a:schemeClr val="dk1"/>
                          </a:solidFill>
                          <a:latin typeface="Phetsarath OT" panose="02000500000000020004" pitchFamily="2" charset="0"/>
                          <a:ea typeface="+mn-ea"/>
                          <a:cs typeface="Phetsarath OT" panose="02000500000000020004" pitchFamily="2" charset="0"/>
                        </a:rPr>
                        <a:t> Social Protection​</a:t>
                      </a:r>
                      <a:endParaRPr lang="lo-LA" sz="1100" kern="1200" dirty="0">
                        <a:solidFill>
                          <a:schemeClr val="dk1"/>
                        </a:solidFill>
                        <a:latin typeface="Phetsarath OT" panose="02000500000000020004" pitchFamily="2" charset="0"/>
                        <a:ea typeface="+mn-ea"/>
                        <a:cs typeface="Phetsarath OT" panose="02000500000000020004" pitchFamily="2" charset="0"/>
                      </a:endParaRPr>
                    </a:p>
                  </a:txBody>
                  <a:tcPr/>
                </a:tc>
                <a:extLst>
                  <a:ext uri="{0D108BD9-81ED-4DB2-BD59-A6C34878D82A}">
                    <a16:rowId xmlns:a16="http://schemas.microsoft.com/office/drawing/2014/main" val="3919944238"/>
                  </a:ext>
                </a:extLst>
              </a:tr>
              <a:tr h="215054">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solidFill>
                          <a:schemeClr val="tx1"/>
                        </a:solidFill>
                        <a:latin typeface="Phetsarath OT" panose="02000500000000020004" pitchFamily="2" charset="0"/>
                        <a:cs typeface="Phetsarath OT" panose="02000500000000020004" pitchFamily="2"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lo-LA" sz="1100" kern="1200" dirty="0">
                          <a:solidFill>
                            <a:schemeClr val="dk1"/>
                          </a:solidFill>
                          <a:latin typeface="Phetsarath OT" panose="02000500000000020004" pitchFamily="2" charset="0"/>
                          <a:ea typeface="+mn-ea"/>
                          <a:cs typeface="Phetsarath OT" panose="02000500000000020004" pitchFamily="2" charset="0"/>
                        </a:rPr>
                        <a:t>5. </a:t>
                      </a:r>
                      <a:r>
                        <a:rPr lang="en-US" sz="1100" kern="1200" dirty="0">
                          <a:solidFill>
                            <a:schemeClr val="dk1"/>
                          </a:solidFill>
                          <a:latin typeface="Phetsarath OT" panose="02000500000000020004" pitchFamily="2" charset="0"/>
                          <a:ea typeface="+mn-ea"/>
                          <a:cs typeface="Phetsarath OT" panose="02000500000000020004" pitchFamily="2" charset="0"/>
                        </a:rPr>
                        <a:t>Ensure performance-based financial management and accountability, and expand adequate and predictable public investments at all levels</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lo-LA" sz="1100" kern="1200" dirty="0">
                          <a:solidFill>
                            <a:schemeClr val="dk1"/>
                          </a:solidFill>
                          <a:latin typeface="Phetsarath OT" panose="02000500000000020004" pitchFamily="2" charset="0"/>
                          <a:ea typeface="+mn-ea"/>
                          <a:cs typeface="Phetsarath OT" panose="02000500000000020004" pitchFamily="2" charset="0"/>
                        </a:rPr>
                        <a:t>20. </a:t>
                      </a:r>
                      <a:r>
                        <a:rPr lang="en-US" sz="1100" kern="1200" dirty="0">
                          <a:solidFill>
                            <a:schemeClr val="dk1"/>
                          </a:solidFill>
                          <a:latin typeface="Phetsarath OT" panose="02000500000000020004" pitchFamily="2" charset="0"/>
                          <a:ea typeface="+mn-ea"/>
                          <a:cs typeface="Phetsarath OT" panose="02000500000000020004" pitchFamily="2" charset="0"/>
                        </a:rPr>
                        <a:t>Sustainable Funding for Nutrition</a:t>
                      </a:r>
                      <a:endParaRPr lang="lo-LA" sz="1100" kern="1200" dirty="0">
                        <a:solidFill>
                          <a:schemeClr val="dk1"/>
                        </a:solidFill>
                        <a:latin typeface="Phetsarath OT" panose="02000500000000020004" pitchFamily="2" charset="0"/>
                        <a:ea typeface="+mn-ea"/>
                        <a:cs typeface="Phetsarath OT" panose="02000500000000020004" pitchFamily="2" charset="0"/>
                      </a:endParaRPr>
                    </a:p>
                    <a:p>
                      <a:endParaRPr lang="en-US" sz="1100" kern="1200" dirty="0">
                        <a:solidFill>
                          <a:schemeClr val="dk1"/>
                        </a:solidFill>
                        <a:latin typeface="Phetsarath OT" panose="02000500000000020004" pitchFamily="2" charset="0"/>
                        <a:ea typeface="+mn-ea"/>
                        <a:cs typeface="Phetsarath OT" panose="02000500000000020004" pitchFamily="2" charset="0"/>
                      </a:endParaRPr>
                    </a:p>
                  </a:txBody>
                  <a:tcPr/>
                </a:tc>
                <a:extLst>
                  <a:ext uri="{0D108BD9-81ED-4DB2-BD59-A6C34878D82A}">
                    <a16:rowId xmlns:a16="http://schemas.microsoft.com/office/drawing/2014/main" val="341574360"/>
                  </a:ext>
                </a:extLst>
              </a:tr>
              <a:tr h="370840">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solidFill>
                          <a:schemeClr val="tx1"/>
                        </a:solidFill>
                        <a:latin typeface="Phetsarath OT" panose="02000500000000020004" pitchFamily="2" charset="0"/>
                        <a:cs typeface="Phetsarath OT" panose="02000500000000020004" pitchFamily="2"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lo-LA" sz="1100" kern="1200" dirty="0">
                          <a:solidFill>
                            <a:schemeClr val="dk1"/>
                          </a:solidFill>
                          <a:latin typeface="Phetsarath OT" panose="02000500000000020004" pitchFamily="2" charset="0"/>
                          <a:ea typeface="+mn-ea"/>
                          <a:cs typeface="Phetsarath OT" panose="02000500000000020004" pitchFamily="2" charset="0"/>
                        </a:rPr>
                        <a:t>6. </a:t>
                      </a:r>
                      <a:r>
                        <a:rPr lang="en-US" sz="1100" kern="1200" dirty="0">
                          <a:solidFill>
                            <a:schemeClr val="dk1"/>
                          </a:solidFill>
                          <a:latin typeface="Phetsarath OT" panose="02000500000000020004" pitchFamily="2" charset="0"/>
                          <a:ea typeface="+mn-ea"/>
                          <a:cs typeface="Phetsarath OT" panose="02000500000000020004" pitchFamily="2" charset="0"/>
                        </a:rPr>
                        <a:t>Improve evidence-based decision making for nutrition</a:t>
                      </a:r>
                    </a:p>
                  </a:txBody>
                  <a:tcPr/>
                </a:tc>
                <a:tc>
                  <a:txBody>
                    <a:bodyPr/>
                    <a:lstStyle/>
                    <a:p>
                      <a:pPr marL="0" indent="0">
                        <a:buFont typeface="+mj-lt"/>
                        <a:buNone/>
                      </a:pPr>
                      <a:r>
                        <a:rPr lang="lo-LA" sz="1100" kern="1200" dirty="0">
                          <a:solidFill>
                            <a:schemeClr val="dk1"/>
                          </a:solidFill>
                          <a:latin typeface="Phetsarath OT" panose="02000500000000020004" pitchFamily="2" charset="0"/>
                          <a:ea typeface="+mn-ea"/>
                          <a:cs typeface="Phetsarath OT" panose="02000500000000020004" pitchFamily="2" charset="0"/>
                        </a:rPr>
                        <a:t>21. </a:t>
                      </a:r>
                      <a:r>
                        <a:rPr lang="en-US" sz="1100" kern="1200" dirty="0">
                          <a:solidFill>
                            <a:schemeClr val="dk1"/>
                          </a:solidFill>
                          <a:latin typeface="Phetsarath OT" panose="02000500000000020004" pitchFamily="2" charset="0"/>
                          <a:ea typeface="+mn-ea"/>
                          <a:cs typeface="Phetsarath OT" panose="02000500000000020004" pitchFamily="2" charset="0"/>
                        </a:rPr>
                        <a:t>Strengthen Nutrition Information Systems and Evidence for Decision-Making</a:t>
                      </a:r>
                    </a:p>
                  </a:txBody>
                  <a:tcPr/>
                </a:tc>
                <a:extLst>
                  <a:ext uri="{0D108BD9-81ED-4DB2-BD59-A6C34878D82A}">
                    <a16:rowId xmlns:a16="http://schemas.microsoft.com/office/drawing/2014/main" val="1448445752"/>
                  </a:ext>
                </a:extLst>
              </a:tr>
              <a:tr h="408094">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solidFill>
                          <a:schemeClr val="tx1"/>
                        </a:solidFill>
                        <a:latin typeface="Phetsarath OT" panose="02000500000000020004" pitchFamily="2" charset="0"/>
                        <a:cs typeface="Phetsarath OT" panose="02000500000000020004" pitchFamily="2"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lo-LA" sz="1100" kern="1200" dirty="0">
                          <a:solidFill>
                            <a:schemeClr val="dk1"/>
                          </a:solidFill>
                          <a:latin typeface="Phetsarath OT" panose="02000500000000020004" pitchFamily="2" charset="0"/>
                          <a:ea typeface="+mn-ea"/>
                          <a:cs typeface="Phetsarath OT" panose="02000500000000020004" pitchFamily="2" charset="0"/>
                        </a:rPr>
                        <a:t>7. </a:t>
                      </a:r>
                      <a:r>
                        <a:rPr lang="en-US" sz="1100" kern="1200" dirty="0">
                          <a:solidFill>
                            <a:schemeClr val="dk1"/>
                          </a:solidFill>
                          <a:latin typeface="Phetsarath OT" panose="02000500000000020004" pitchFamily="2" charset="0"/>
                          <a:ea typeface="+mn-ea"/>
                          <a:cs typeface="Phetsarath OT" panose="02000500000000020004" pitchFamily="2" charset="0"/>
                        </a:rPr>
                        <a:t>Strengthen the nutrition policy framework</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lo-LA" sz="1100" kern="1200" dirty="0">
                          <a:solidFill>
                            <a:schemeClr val="dk1"/>
                          </a:solidFill>
                          <a:latin typeface="Phetsarath OT" panose="02000500000000020004" pitchFamily="2" charset="0"/>
                          <a:ea typeface="+mn-ea"/>
                          <a:cs typeface="Phetsarath OT" panose="02000500000000020004" pitchFamily="2" charset="0"/>
                        </a:rPr>
                        <a:t>22. </a:t>
                      </a:r>
                      <a:r>
                        <a:rPr lang="en-US" sz="1100" kern="1200" dirty="0">
                          <a:solidFill>
                            <a:schemeClr val="dk1"/>
                          </a:solidFill>
                          <a:latin typeface="Phetsarath OT" panose="02000500000000020004" pitchFamily="2" charset="0"/>
                          <a:ea typeface="+mn-ea"/>
                          <a:cs typeface="Phetsarath OT" panose="02000500000000020004" pitchFamily="2" charset="0"/>
                        </a:rPr>
                        <a:t>Regulatory Framework for Healthy Food Environments and Consumer Behavior Change​</a:t>
                      </a:r>
                    </a:p>
                  </a:txBody>
                  <a:tcPr/>
                </a:tc>
                <a:extLst>
                  <a:ext uri="{0D108BD9-81ED-4DB2-BD59-A6C34878D82A}">
                    <a16:rowId xmlns:a16="http://schemas.microsoft.com/office/drawing/2014/main" val="2437333469"/>
                  </a:ext>
                </a:extLst>
              </a:tr>
            </a:tbl>
          </a:graphicData>
        </a:graphic>
      </p:graphicFrame>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272</TotalTime>
  <Words>1176</Words>
  <Application>Microsoft Office PowerPoint</Application>
  <PresentationFormat>Widescreen</PresentationFormat>
  <Paragraphs>149</Paragraphs>
  <Slides>11</Slides>
  <Notes>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11</vt:i4>
      </vt:variant>
    </vt:vector>
  </HeadingPairs>
  <TitlesOfParts>
    <vt:vector size="18" baseType="lpstr">
      <vt:lpstr>Arial</vt:lpstr>
      <vt:lpstr>Calibri</vt:lpstr>
      <vt:lpstr>Calibri Light</vt:lpstr>
      <vt:lpstr>Phetsarath</vt:lpstr>
      <vt:lpstr>Phetsarath OT</vt:lpstr>
      <vt:lpstr>Saysettha OT</vt:lpstr>
      <vt:lpstr>Office Theme</vt:lpstr>
      <vt:lpstr>ຮ່າງ 1 ການປັບປຸງ ຍຸດທະສາດແຫ່ງຊາດດ້ານໂພຊະນາການ (2026-2035)  </vt:lpstr>
      <vt:lpstr>PowerPoint Presentation</vt:lpstr>
      <vt:lpstr>ສິງທ້າທາຍ - ທົບທວນ NPAN </vt:lpstr>
      <vt:lpstr>PowerPoint Presentation</vt:lpstr>
      <vt:lpstr>ໄດ້ມີມະຕິ 2878: ຄະນະຮັບຜິດຊອບປັບປຸງຍຸດທະສາດ 2026-2035 ແລະ ແຜນປະຕິບັດງານແຫ່ງຊາດ ດ້ານໂພຊະນາການ 2026-2030</vt:lpstr>
      <vt:lpstr>PowerPoint Presentation</vt:lpstr>
      <vt:lpstr>ຂອບແນວຄວາມຄິດ ( ຕໍ່ )</vt:lpstr>
      <vt:lpstr>ພາບລວມຂອງຍຸດທະສາດ</vt:lpstr>
      <vt:lpstr>PowerPoint Presentation</vt:lpstr>
      <vt:lpstr>PowerPoint Presentation</vt:lpstr>
      <vt:lpstr>ຂອບໃຈຫລາຍຫລາຍ</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ຮ່າງ 2 ​ແຜນວາດ ຂອງ​ການ​ດັດແກ້ NNS 2026-2036 NPAN 2026-2030 (ຂອງ 3 ກຸມພາ 2025)</dc:title>
  <dc:creator>Chandavone Phoxay</dc:creator>
  <cp:lastModifiedBy>Khamphouvanh</cp:lastModifiedBy>
  <cp:revision>179</cp:revision>
  <dcterms:created xsi:type="dcterms:W3CDTF">2025-02-27T06:03:41Z</dcterms:created>
  <dcterms:modified xsi:type="dcterms:W3CDTF">2026-03-28T08:25:00Z</dcterms:modified>
</cp:coreProperties>
</file>